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2"/>
    <p:sldMasterId id="2147483671" r:id="rId3"/>
  </p:sldMasterIdLst>
  <p:notesMasterIdLst>
    <p:notesMasterId r:id="rId52"/>
  </p:notesMasterIdLst>
  <p:handoutMasterIdLst>
    <p:handoutMasterId r:id="rId53"/>
  </p:handoutMasterIdLst>
  <p:sldIdLst>
    <p:sldId id="3689" r:id="rId4"/>
    <p:sldId id="4741" r:id="rId5"/>
    <p:sldId id="4742" r:id="rId6"/>
    <p:sldId id="4743" r:id="rId7"/>
    <p:sldId id="4759" r:id="rId8"/>
    <p:sldId id="4760" r:id="rId9"/>
    <p:sldId id="4765" r:id="rId10"/>
    <p:sldId id="4766" r:id="rId11"/>
    <p:sldId id="4744" r:id="rId12"/>
    <p:sldId id="4745" r:id="rId13"/>
    <p:sldId id="4746" r:id="rId14"/>
    <p:sldId id="4747" r:id="rId15"/>
    <p:sldId id="4769" r:id="rId16"/>
    <p:sldId id="4748" r:id="rId17"/>
    <p:sldId id="4749" r:id="rId18"/>
    <p:sldId id="4750" r:id="rId19"/>
    <p:sldId id="4751" r:id="rId20"/>
    <p:sldId id="4752" r:id="rId21"/>
    <p:sldId id="4753" r:id="rId22"/>
    <p:sldId id="4754" r:id="rId23"/>
    <p:sldId id="4755" r:id="rId24"/>
    <p:sldId id="4756" r:id="rId25"/>
    <p:sldId id="4757" r:id="rId26"/>
    <p:sldId id="4758" r:id="rId27"/>
    <p:sldId id="4772" r:id="rId28"/>
    <p:sldId id="4773" r:id="rId29"/>
    <p:sldId id="4774" r:id="rId30"/>
    <p:sldId id="4776" r:id="rId31"/>
    <p:sldId id="4777" r:id="rId32"/>
    <p:sldId id="4775" r:id="rId33"/>
    <p:sldId id="4778" r:id="rId34"/>
    <p:sldId id="4789" r:id="rId35"/>
    <p:sldId id="4790" r:id="rId36"/>
    <p:sldId id="4779" r:id="rId37"/>
    <p:sldId id="4780" r:id="rId38"/>
    <p:sldId id="4781" r:id="rId39"/>
    <p:sldId id="4782" r:id="rId40"/>
    <p:sldId id="4783" r:id="rId41"/>
    <p:sldId id="4784" r:id="rId42"/>
    <p:sldId id="4791" r:id="rId43"/>
    <p:sldId id="4785" r:id="rId44"/>
    <p:sldId id="4792" r:id="rId45"/>
    <p:sldId id="4786" r:id="rId46"/>
    <p:sldId id="4787" r:id="rId47"/>
    <p:sldId id="4788" r:id="rId48"/>
    <p:sldId id="4793" r:id="rId49"/>
    <p:sldId id="4796" r:id="rId50"/>
    <p:sldId id="4794" r:id="rId51"/>
  </p:sldIdLst>
  <p:sldSz cx="9144000" cy="6858000" type="screen4x3"/>
  <p:notesSz cx="6858000" cy="9199563"/>
  <p:defaultTextStyle>
    <a:defPPr>
      <a:defRPr lang="en-US"/>
    </a:defPPr>
    <a:lvl1pPr marL="0" lvl="0" indent="0" algn="l" defTabSz="91440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itchFamily="18" charset="0"/>
        <a:ea typeface="Arial" charset="0"/>
      </a:defRPr>
    </a:lvl1pPr>
    <a:lvl2pPr marL="457200" lvl="1" indent="0" algn="l" defTabSz="91440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itchFamily="18" charset="0"/>
        <a:ea typeface="Arial" charset="0"/>
      </a:defRPr>
    </a:lvl2pPr>
    <a:lvl3pPr marL="914400" lvl="2" indent="0" algn="l" defTabSz="91440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itchFamily="18" charset="0"/>
        <a:ea typeface="Arial" charset="0"/>
      </a:defRPr>
    </a:lvl3pPr>
    <a:lvl4pPr marL="1371600" lvl="3" indent="0" algn="l" defTabSz="91440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itchFamily="18" charset="0"/>
        <a:ea typeface="Arial" charset="0"/>
      </a:defRPr>
    </a:lvl4pPr>
    <a:lvl5pPr marL="1828800" lvl="4" indent="0" algn="l" defTabSz="91440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itchFamily="18" charset="0"/>
        <a:ea typeface="Arial" charset="0"/>
      </a:defRPr>
    </a:lvl5pPr>
    <a:lvl6pPr marL="2286000" lvl="5" indent="0" algn="l" defTabSz="91440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itchFamily="18" charset="0"/>
        <a:ea typeface="Arial" charset="0"/>
      </a:defRPr>
    </a:lvl6pPr>
    <a:lvl7pPr marL="2743200" lvl="6" indent="0" algn="l" defTabSz="91440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itchFamily="18" charset="0"/>
        <a:ea typeface="Arial" charset="0"/>
      </a:defRPr>
    </a:lvl7pPr>
    <a:lvl8pPr marL="3200400" lvl="7" indent="0" algn="l" defTabSz="91440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itchFamily="18" charset="0"/>
        <a:ea typeface="Arial" charset="0"/>
      </a:defRPr>
    </a:lvl8pPr>
    <a:lvl9pPr marL="3657600" lvl="8" indent="0" algn="l" defTabSz="91440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itchFamily="18" charset="0"/>
        <a:ea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8D1FF"/>
    <a:srgbClr val="DCB9FF"/>
    <a:srgbClr val="CC99FF"/>
    <a:srgbClr val="B8B400"/>
    <a:srgbClr val="CCFFCC"/>
    <a:srgbClr val="666633"/>
    <a:srgbClr val="336600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5"/>
    <p:restoredTop sz="94622"/>
  </p:normalViewPr>
  <p:slideViewPr>
    <p:cSldViewPr showGuides="1">
      <p:cViewPr varScale="1">
        <p:scale>
          <a:sx n="61" d="100"/>
          <a:sy n="61" d="100"/>
        </p:scale>
        <p:origin x="66" y="24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 showFormatting="0">
    <p:cViewPr>
      <p:scale>
        <a:sx n="50" d="100"/>
        <a:sy n="5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9" Type="http://schemas.openxmlformats.org/officeDocument/2006/relationships/slide" Target="slides/slide36.xml"/><Relationship Id="rId21" Type="http://schemas.openxmlformats.org/officeDocument/2006/relationships/slide" Target="slides/slide18.xml"/><Relationship Id="rId34" Type="http://schemas.openxmlformats.org/officeDocument/2006/relationships/slide" Target="slides/slide31.xml"/><Relationship Id="rId42" Type="http://schemas.openxmlformats.org/officeDocument/2006/relationships/slide" Target="slides/slide39.xml"/><Relationship Id="rId47" Type="http://schemas.openxmlformats.org/officeDocument/2006/relationships/slide" Target="slides/slide44.xml"/><Relationship Id="rId50" Type="http://schemas.openxmlformats.org/officeDocument/2006/relationships/slide" Target="slides/slide47.xml"/><Relationship Id="rId55" Type="http://schemas.openxmlformats.org/officeDocument/2006/relationships/viewProps" Target="viewProps.xml"/><Relationship Id="rId7" Type="http://schemas.openxmlformats.org/officeDocument/2006/relationships/slide" Target="slides/slide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9" Type="http://schemas.openxmlformats.org/officeDocument/2006/relationships/slide" Target="slides/slide26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slide" Target="slides/slide29.xml"/><Relationship Id="rId37" Type="http://schemas.openxmlformats.org/officeDocument/2006/relationships/slide" Target="slides/slide34.xml"/><Relationship Id="rId40" Type="http://schemas.openxmlformats.org/officeDocument/2006/relationships/slide" Target="slides/slide37.xml"/><Relationship Id="rId45" Type="http://schemas.openxmlformats.org/officeDocument/2006/relationships/slide" Target="slides/slide42.xml"/><Relationship Id="rId53" Type="http://schemas.openxmlformats.org/officeDocument/2006/relationships/handoutMaster" Target="handoutMasters/handoutMaster1.xml"/><Relationship Id="rId5" Type="http://schemas.openxmlformats.org/officeDocument/2006/relationships/slide" Target="slides/slide2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slide" Target="slides/slide32.xml"/><Relationship Id="rId43" Type="http://schemas.openxmlformats.org/officeDocument/2006/relationships/slide" Target="slides/slide40.xml"/><Relationship Id="rId48" Type="http://schemas.openxmlformats.org/officeDocument/2006/relationships/slide" Target="slides/slide45.xml"/><Relationship Id="rId56" Type="http://schemas.openxmlformats.org/officeDocument/2006/relationships/theme" Target="theme/theme1.xml"/><Relationship Id="rId8" Type="http://schemas.openxmlformats.org/officeDocument/2006/relationships/slide" Target="slides/slide5.xml"/><Relationship Id="rId51" Type="http://schemas.openxmlformats.org/officeDocument/2006/relationships/slide" Target="slides/slide48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slide" Target="slides/slide30.xml"/><Relationship Id="rId38" Type="http://schemas.openxmlformats.org/officeDocument/2006/relationships/slide" Target="slides/slide35.xml"/><Relationship Id="rId46" Type="http://schemas.openxmlformats.org/officeDocument/2006/relationships/slide" Target="slides/slide43.xml"/><Relationship Id="rId20" Type="http://schemas.openxmlformats.org/officeDocument/2006/relationships/slide" Target="slides/slide17.xml"/><Relationship Id="rId41" Type="http://schemas.openxmlformats.org/officeDocument/2006/relationships/slide" Target="slides/slide38.xml"/><Relationship Id="rId54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slide" Target="slides/slide33.xml"/><Relationship Id="rId49" Type="http://schemas.openxmlformats.org/officeDocument/2006/relationships/slide" Target="slides/slide46.xml"/><Relationship Id="rId57" Type="http://schemas.openxmlformats.org/officeDocument/2006/relationships/tableStyles" Target="tableStyles.xml"/><Relationship Id="rId10" Type="http://schemas.openxmlformats.org/officeDocument/2006/relationships/slide" Target="slides/slide7.xml"/><Relationship Id="rId31" Type="http://schemas.openxmlformats.org/officeDocument/2006/relationships/slide" Target="slides/slide28.xml"/><Relationship Id="rId44" Type="http://schemas.openxmlformats.org/officeDocument/2006/relationships/slide" Target="slides/slide41.xml"/><Relationship Id="rId52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66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38463" cy="45561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74" tIns="45736" rIns="91474" bIns="45736" numCol="1" anchor="t" anchorCtr="0" compatLnSpc="1"/>
          <a:lstStyle/>
          <a:p>
            <a:pPr lvl="0" defTabSz="913130"/>
            <a:endParaRPr sz="1200" u="sng" dirty="0"/>
          </a:p>
        </p:txBody>
      </p:sp>
      <p:sp>
        <p:nvSpPr>
          <p:cNvPr id="8366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19538" y="0"/>
            <a:ext cx="2938463" cy="45561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74" tIns="45736" rIns="91474" bIns="45736" numCol="1" anchor="t" anchorCtr="0" compatLnSpc="1"/>
          <a:lstStyle/>
          <a:p>
            <a:pPr lvl="0" algn="r" defTabSz="913130"/>
            <a:endParaRPr sz="1200" u="sng" dirty="0"/>
          </a:p>
        </p:txBody>
      </p:sp>
      <p:sp>
        <p:nvSpPr>
          <p:cNvPr id="8366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743950"/>
            <a:ext cx="2938463" cy="45561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74" tIns="45736" rIns="91474" bIns="45736" numCol="1" anchor="b" anchorCtr="0" compatLnSpc="1"/>
          <a:lstStyle/>
          <a:p>
            <a:pPr lvl="0" defTabSz="913130"/>
            <a:endParaRPr sz="1200" u="sng" dirty="0"/>
          </a:p>
        </p:txBody>
      </p:sp>
      <p:sp>
        <p:nvSpPr>
          <p:cNvPr id="8366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19538" y="8743950"/>
            <a:ext cx="2938463" cy="45561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74" tIns="45736" rIns="91474" bIns="45736" numCol="1" anchor="b" anchorCtr="0" compatLnSpc="1"/>
          <a:lstStyle/>
          <a:p>
            <a:pPr lvl="0" algn="r" defTabSz="913130"/>
            <a:fld id="{9A0DB2DC-4C9A-4742-B13C-FB6460FD3503}" type="slidenum">
              <a:rPr lang="en-US" altLang="uk-UA" sz="1200" u="sng" dirty="0"/>
              <a:pPr lvl="0" algn="r" defTabSz="913130"/>
              <a:t>‹#›</a:t>
            </a:fld>
            <a:endParaRPr lang="en-US" altLang="uk-UA" sz="1200" u="sng" dirty="0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30300" y="690563"/>
            <a:ext cx="4597400" cy="3448050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147" name="Rectangle 3"/>
          <p:cNvSpPr>
            <a:spLocks noGrp="1"/>
          </p:cNvSpPr>
          <p:nvPr>
            <p:ph type="body" idx="1"/>
          </p:nvPr>
        </p:nvSpPr>
        <p:spPr>
          <a:xfrm>
            <a:off x="685800" y="4370388"/>
            <a:ext cx="5486400" cy="4138612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735" tIns="45866" rIns="91735" bIns="45866"/>
          <a:lstStyle/>
          <a:p>
            <a:pPr lvl="0" eaLnBrk="1" hangingPunct="1"/>
            <a:endParaRPr lang="uk-UA" altLang="uk-UA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30300" y="690563"/>
            <a:ext cx="4597400" cy="3448050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4579" name="Rectangle 3"/>
          <p:cNvSpPr>
            <a:spLocks noGrp="1"/>
          </p:cNvSpPr>
          <p:nvPr>
            <p:ph type="body" idx="1"/>
          </p:nvPr>
        </p:nvSpPr>
        <p:spPr>
          <a:xfrm>
            <a:off x="685800" y="4370388"/>
            <a:ext cx="5486400" cy="4138612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735" tIns="45866" rIns="91735" bIns="45866"/>
          <a:lstStyle/>
          <a:p>
            <a:pPr lvl="0" eaLnBrk="1" hangingPunct="1"/>
            <a:endParaRPr lang="uk-UA" altLang="uk-UA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30300" y="690563"/>
            <a:ext cx="4597400" cy="3448050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6627" name="Rectangle 3"/>
          <p:cNvSpPr>
            <a:spLocks noGrp="1"/>
          </p:cNvSpPr>
          <p:nvPr>
            <p:ph type="body" idx="1"/>
          </p:nvPr>
        </p:nvSpPr>
        <p:spPr>
          <a:xfrm>
            <a:off x="685800" y="4370388"/>
            <a:ext cx="5486400" cy="4138612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735" tIns="45866" rIns="91735" bIns="45866"/>
          <a:lstStyle/>
          <a:p>
            <a:pPr lvl="0" eaLnBrk="1" hangingPunct="1"/>
            <a:endParaRPr lang="uk-UA" altLang="uk-UA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30300" y="690563"/>
            <a:ext cx="4597400" cy="3448050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8675" name="Rectangle 3"/>
          <p:cNvSpPr>
            <a:spLocks noGrp="1"/>
          </p:cNvSpPr>
          <p:nvPr>
            <p:ph type="body" idx="1"/>
          </p:nvPr>
        </p:nvSpPr>
        <p:spPr>
          <a:xfrm>
            <a:off x="685800" y="4370388"/>
            <a:ext cx="5486400" cy="4138612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735" tIns="45866" rIns="91735" bIns="45866"/>
          <a:lstStyle/>
          <a:p>
            <a:pPr lvl="0" eaLnBrk="1" hangingPunct="1"/>
            <a:endParaRPr lang="uk-UA" altLang="uk-UA"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30300" y="690563"/>
            <a:ext cx="4597400" cy="3448050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0723" name="Rectangle 3"/>
          <p:cNvSpPr>
            <a:spLocks noGrp="1"/>
          </p:cNvSpPr>
          <p:nvPr>
            <p:ph type="body" idx="1"/>
          </p:nvPr>
        </p:nvSpPr>
        <p:spPr>
          <a:xfrm>
            <a:off x="685800" y="4370388"/>
            <a:ext cx="5486400" cy="4138612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735" tIns="45866" rIns="91735" bIns="45866"/>
          <a:lstStyle/>
          <a:p>
            <a:pPr lvl="0" eaLnBrk="1" hangingPunct="1"/>
            <a:endParaRPr lang="uk-UA" altLang="uk-UA" dirty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30300" y="690563"/>
            <a:ext cx="4597400" cy="3448050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2771" name="Rectangle 3"/>
          <p:cNvSpPr>
            <a:spLocks noGrp="1"/>
          </p:cNvSpPr>
          <p:nvPr>
            <p:ph type="body" idx="1"/>
          </p:nvPr>
        </p:nvSpPr>
        <p:spPr>
          <a:xfrm>
            <a:off x="685800" y="4370388"/>
            <a:ext cx="5486400" cy="4138612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735" tIns="45866" rIns="91735" bIns="45866"/>
          <a:lstStyle/>
          <a:p>
            <a:pPr lvl="0" eaLnBrk="1" hangingPunct="1"/>
            <a:endParaRPr lang="uk-UA" altLang="uk-UA" dirty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30300" y="690563"/>
            <a:ext cx="4597400" cy="3448050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4819" name="Rectangle 3"/>
          <p:cNvSpPr>
            <a:spLocks noGrp="1"/>
          </p:cNvSpPr>
          <p:nvPr>
            <p:ph type="body" idx="1"/>
          </p:nvPr>
        </p:nvSpPr>
        <p:spPr>
          <a:xfrm>
            <a:off x="685800" y="4370388"/>
            <a:ext cx="5486400" cy="4138612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735" tIns="45866" rIns="91735" bIns="45866"/>
          <a:lstStyle/>
          <a:p>
            <a:pPr lvl="0" eaLnBrk="1" hangingPunct="1"/>
            <a:endParaRPr lang="uk-UA" altLang="uk-UA" dirty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30300" y="690563"/>
            <a:ext cx="4597400" cy="3448050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6867" name="Rectangle 3"/>
          <p:cNvSpPr>
            <a:spLocks noGrp="1"/>
          </p:cNvSpPr>
          <p:nvPr>
            <p:ph type="body" idx="1"/>
          </p:nvPr>
        </p:nvSpPr>
        <p:spPr>
          <a:xfrm>
            <a:off x="685800" y="4370388"/>
            <a:ext cx="5486400" cy="4138612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735" tIns="45866" rIns="91735" bIns="45866"/>
          <a:lstStyle/>
          <a:p>
            <a:pPr lvl="0" eaLnBrk="1" hangingPunct="1"/>
            <a:endParaRPr lang="uk-UA" altLang="uk-UA" dirty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30300" y="690563"/>
            <a:ext cx="4597400" cy="3448050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8915" name="Rectangle 3"/>
          <p:cNvSpPr>
            <a:spLocks noGrp="1"/>
          </p:cNvSpPr>
          <p:nvPr>
            <p:ph type="body" idx="1"/>
          </p:nvPr>
        </p:nvSpPr>
        <p:spPr>
          <a:xfrm>
            <a:off x="685800" y="4370388"/>
            <a:ext cx="5486400" cy="4138612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735" tIns="45866" rIns="91735" bIns="45866"/>
          <a:lstStyle/>
          <a:p>
            <a:pPr lvl="0" eaLnBrk="1" hangingPunct="1"/>
            <a:endParaRPr lang="uk-UA" altLang="uk-UA" dirty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30300" y="690563"/>
            <a:ext cx="4597400" cy="3448050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0963" name="Rectangle 3"/>
          <p:cNvSpPr>
            <a:spLocks noGrp="1"/>
          </p:cNvSpPr>
          <p:nvPr>
            <p:ph type="body" idx="1"/>
          </p:nvPr>
        </p:nvSpPr>
        <p:spPr>
          <a:xfrm>
            <a:off x="685800" y="4370388"/>
            <a:ext cx="5486400" cy="4138612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735" tIns="45866" rIns="91735" bIns="45866"/>
          <a:lstStyle/>
          <a:p>
            <a:pPr lvl="0" eaLnBrk="1" hangingPunct="1"/>
            <a:endParaRPr lang="uk-UA" altLang="uk-UA" dirty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30300" y="690563"/>
            <a:ext cx="4597400" cy="3448050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3011" name="Rectangle 3"/>
          <p:cNvSpPr>
            <a:spLocks noGrp="1"/>
          </p:cNvSpPr>
          <p:nvPr>
            <p:ph type="body" idx="1"/>
          </p:nvPr>
        </p:nvSpPr>
        <p:spPr>
          <a:xfrm>
            <a:off x="685800" y="4370388"/>
            <a:ext cx="5486400" cy="4138612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735" tIns="45866" rIns="91735" bIns="45866"/>
          <a:lstStyle/>
          <a:p>
            <a:pPr lvl="0" eaLnBrk="1" hangingPunct="1"/>
            <a:endParaRPr lang="uk-UA" altLang="uk-UA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30300" y="690563"/>
            <a:ext cx="4597400" cy="3448050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8195" name="Rectangle 3"/>
          <p:cNvSpPr>
            <a:spLocks noGrp="1"/>
          </p:cNvSpPr>
          <p:nvPr>
            <p:ph type="body" idx="1"/>
          </p:nvPr>
        </p:nvSpPr>
        <p:spPr>
          <a:xfrm>
            <a:off x="685800" y="4370388"/>
            <a:ext cx="5486400" cy="4138612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735" tIns="45866" rIns="91735" bIns="45866"/>
          <a:lstStyle/>
          <a:p>
            <a:pPr lvl="0" eaLnBrk="1" hangingPunct="1"/>
            <a:endParaRPr lang="uk-UA" altLang="uk-UA" dirty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30300" y="690563"/>
            <a:ext cx="4597400" cy="3448050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5059" name="Rectangle 3"/>
          <p:cNvSpPr>
            <a:spLocks noGrp="1"/>
          </p:cNvSpPr>
          <p:nvPr>
            <p:ph type="body" idx="1"/>
          </p:nvPr>
        </p:nvSpPr>
        <p:spPr>
          <a:xfrm>
            <a:off x="685800" y="4370388"/>
            <a:ext cx="5486400" cy="4138612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735" tIns="45866" rIns="91735" bIns="45866"/>
          <a:lstStyle/>
          <a:p>
            <a:pPr lvl="0" eaLnBrk="1" hangingPunct="1"/>
            <a:endParaRPr lang="uk-UA" altLang="uk-UA" dirty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30300" y="690563"/>
            <a:ext cx="4597400" cy="3448050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7107" name="Rectangle 3"/>
          <p:cNvSpPr>
            <a:spLocks noGrp="1"/>
          </p:cNvSpPr>
          <p:nvPr>
            <p:ph type="body" idx="1"/>
          </p:nvPr>
        </p:nvSpPr>
        <p:spPr>
          <a:xfrm>
            <a:off x="685800" y="4370388"/>
            <a:ext cx="5486400" cy="4138612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735" tIns="45866" rIns="91735" bIns="45866"/>
          <a:lstStyle/>
          <a:p>
            <a:pPr lvl="0" eaLnBrk="1" hangingPunct="1"/>
            <a:endParaRPr lang="uk-UA" altLang="uk-UA" dirty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30300" y="690563"/>
            <a:ext cx="4597400" cy="3448050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9155" name="Rectangle 3"/>
          <p:cNvSpPr>
            <a:spLocks noGrp="1"/>
          </p:cNvSpPr>
          <p:nvPr>
            <p:ph type="body" idx="1"/>
          </p:nvPr>
        </p:nvSpPr>
        <p:spPr>
          <a:xfrm>
            <a:off x="685800" y="4370388"/>
            <a:ext cx="5486400" cy="4138612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735" tIns="45866" rIns="91735" bIns="45866"/>
          <a:lstStyle/>
          <a:p>
            <a:pPr lvl="0" eaLnBrk="1" hangingPunct="1"/>
            <a:endParaRPr lang="uk-UA" altLang="uk-UA" dirty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30300" y="690563"/>
            <a:ext cx="4597400" cy="3448050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1203" name="Rectangle 3"/>
          <p:cNvSpPr>
            <a:spLocks noGrp="1"/>
          </p:cNvSpPr>
          <p:nvPr>
            <p:ph type="body" idx="1"/>
          </p:nvPr>
        </p:nvSpPr>
        <p:spPr>
          <a:xfrm>
            <a:off x="685800" y="4370388"/>
            <a:ext cx="5486400" cy="4138612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735" tIns="45866" rIns="91735" bIns="45866"/>
          <a:lstStyle/>
          <a:p>
            <a:pPr lvl="0" eaLnBrk="1" hangingPunct="1"/>
            <a:endParaRPr lang="uk-UA" altLang="uk-UA" dirty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30300" y="690563"/>
            <a:ext cx="4597400" cy="3448050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3251" name="Rectangle 3"/>
          <p:cNvSpPr>
            <a:spLocks noGrp="1"/>
          </p:cNvSpPr>
          <p:nvPr>
            <p:ph type="body" idx="1"/>
          </p:nvPr>
        </p:nvSpPr>
        <p:spPr>
          <a:xfrm>
            <a:off x="685800" y="4370388"/>
            <a:ext cx="5486400" cy="4138612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735" tIns="45866" rIns="91735" bIns="45866"/>
          <a:lstStyle/>
          <a:p>
            <a:pPr lvl="0" eaLnBrk="1" hangingPunct="1"/>
            <a:endParaRPr lang="uk-UA" altLang="uk-UA" dirty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30300" y="690563"/>
            <a:ext cx="4597400" cy="3448050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5299" name="Rectangle 3"/>
          <p:cNvSpPr>
            <a:spLocks noGrp="1"/>
          </p:cNvSpPr>
          <p:nvPr>
            <p:ph type="body" idx="1"/>
          </p:nvPr>
        </p:nvSpPr>
        <p:spPr>
          <a:xfrm>
            <a:off x="685800" y="4370388"/>
            <a:ext cx="5486400" cy="4138612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735" tIns="45866" rIns="91735" bIns="45866"/>
          <a:lstStyle/>
          <a:p>
            <a:pPr lvl="0" eaLnBrk="1" hangingPunct="1"/>
            <a:endParaRPr lang="uk-UA" altLang="uk-UA" dirty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30300" y="690563"/>
            <a:ext cx="4597400" cy="3448050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7347" name="Rectangle 3"/>
          <p:cNvSpPr>
            <a:spLocks noGrp="1"/>
          </p:cNvSpPr>
          <p:nvPr>
            <p:ph type="body" idx="1"/>
          </p:nvPr>
        </p:nvSpPr>
        <p:spPr>
          <a:xfrm>
            <a:off x="685800" y="4370388"/>
            <a:ext cx="5486400" cy="4138612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735" tIns="45866" rIns="91735" bIns="45866"/>
          <a:lstStyle/>
          <a:p>
            <a:pPr lvl="0" eaLnBrk="1" hangingPunct="1"/>
            <a:endParaRPr lang="uk-UA" altLang="uk-UA" dirty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30300" y="690563"/>
            <a:ext cx="4597400" cy="3448050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9395" name="Rectangle 3"/>
          <p:cNvSpPr>
            <a:spLocks noGrp="1"/>
          </p:cNvSpPr>
          <p:nvPr>
            <p:ph type="body" idx="1"/>
          </p:nvPr>
        </p:nvSpPr>
        <p:spPr>
          <a:xfrm>
            <a:off x="685800" y="4370388"/>
            <a:ext cx="5486400" cy="4138612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735" tIns="45866" rIns="91735" bIns="45866"/>
          <a:lstStyle/>
          <a:p>
            <a:pPr lvl="0" eaLnBrk="1" hangingPunct="1"/>
            <a:endParaRPr lang="uk-UA" altLang="uk-UA" dirty="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30300" y="690563"/>
            <a:ext cx="4597400" cy="3448050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1443" name="Rectangle 3"/>
          <p:cNvSpPr>
            <a:spLocks noGrp="1"/>
          </p:cNvSpPr>
          <p:nvPr>
            <p:ph type="body" idx="1"/>
          </p:nvPr>
        </p:nvSpPr>
        <p:spPr>
          <a:xfrm>
            <a:off x="685800" y="4370388"/>
            <a:ext cx="5486400" cy="4138612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735" tIns="45866" rIns="91735" bIns="45866"/>
          <a:lstStyle/>
          <a:p>
            <a:pPr lvl="0" eaLnBrk="1" hangingPunct="1"/>
            <a:endParaRPr lang="uk-UA" altLang="uk-UA" dirty="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30300" y="690563"/>
            <a:ext cx="4597400" cy="3448050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3491" name="Rectangle 3"/>
          <p:cNvSpPr>
            <a:spLocks noGrp="1"/>
          </p:cNvSpPr>
          <p:nvPr>
            <p:ph type="body" idx="1"/>
          </p:nvPr>
        </p:nvSpPr>
        <p:spPr>
          <a:xfrm>
            <a:off x="685800" y="4370388"/>
            <a:ext cx="5486400" cy="4138612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735" tIns="45866" rIns="91735" bIns="45866"/>
          <a:lstStyle/>
          <a:p>
            <a:pPr lvl="0" eaLnBrk="1" hangingPunct="1"/>
            <a:endParaRPr lang="uk-UA" altLang="uk-UA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30300" y="690563"/>
            <a:ext cx="4597400" cy="3448050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0243" name="Rectangle 3"/>
          <p:cNvSpPr>
            <a:spLocks noGrp="1"/>
          </p:cNvSpPr>
          <p:nvPr>
            <p:ph type="body" idx="1"/>
          </p:nvPr>
        </p:nvSpPr>
        <p:spPr>
          <a:xfrm>
            <a:off x="685800" y="4370388"/>
            <a:ext cx="5486400" cy="4138612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735" tIns="45866" rIns="91735" bIns="45866"/>
          <a:lstStyle/>
          <a:p>
            <a:pPr lvl="0" eaLnBrk="1" hangingPunct="1"/>
            <a:endParaRPr lang="uk-UA" altLang="uk-UA" dirty="0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30300" y="690563"/>
            <a:ext cx="4597400" cy="3448050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5539" name="Rectangle 3"/>
          <p:cNvSpPr>
            <a:spLocks noGrp="1"/>
          </p:cNvSpPr>
          <p:nvPr>
            <p:ph type="body" idx="1"/>
          </p:nvPr>
        </p:nvSpPr>
        <p:spPr>
          <a:xfrm>
            <a:off x="685800" y="4370388"/>
            <a:ext cx="5486400" cy="4138612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735" tIns="45866" rIns="91735" bIns="45866"/>
          <a:lstStyle/>
          <a:p>
            <a:pPr lvl="0" eaLnBrk="1" hangingPunct="1"/>
            <a:endParaRPr lang="uk-UA" altLang="uk-UA" dirty="0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30300" y="690563"/>
            <a:ext cx="4597400" cy="3448050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7587" name="Rectangle 3"/>
          <p:cNvSpPr>
            <a:spLocks noGrp="1"/>
          </p:cNvSpPr>
          <p:nvPr>
            <p:ph type="body" idx="1"/>
          </p:nvPr>
        </p:nvSpPr>
        <p:spPr>
          <a:xfrm>
            <a:off x="685800" y="4370388"/>
            <a:ext cx="5486400" cy="4138612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735" tIns="45866" rIns="91735" bIns="45866"/>
          <a:lstStyle/>
          <a:p>
            <a:pPr lvl="0" eaLnBrk="1" hangingPunct="1"/>
            <a:endParaRPr lang="uk-UA" altLang="uk-UA" dirty="0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30300" y="690563"/>
            <a:ext cx="4597400" cy="3448050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9635" name="Rectangle 3"/>
          <p:cNvSpPr>
            <a:spLocks noGrp="1"/>
          </p:cNvSpPr>
          <p:nvPr>
            <p:ph type="body" idx="1"/>
          </p:nvPr>
        </p:nvSpPr>
        <p:spPr>
          <a:xfrm>
            <a:off x="685800" y="4370388"/>
            <a:ext cx="5486400" cy="4138612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735" tIns="45866" rIns="91735" bIns="45866"/>
          <a:lstStyle/>
          <a:p>
            <a:pPr lvl="0" eaLnBrk="1" hangingPunct="1"/>
            <a:endParaRPr lang="uk-UA" altLang="uk-UA" dirty="0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30300" y="690563"/>
            <a:ext cx="4597400" cy="3448050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71683" name="Rectangle 3"/>
          <p:cNvSpPr>
            <a:spLocks noGrp="1"/>
          </p:cNvSpPr>
          <p:nvPr>
            <p:ph type="body" idx="1"/>
          </p:nvPr>
        </p:nvSpPr>
        <p:spPr>
          <a:xfrm>
            <a:off x="685800" y="4370388"/>
            <a:ext cx="5486400" cy="4138612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735" tIns="45866" rIns="91735" bIns="45866"/>
          <a:lstStyle/>
          <a:p>
            <a:pPr lvl="0" eaLnBrk="1" hangingPunct="1"/>
            <a:endParaRPr lang="uk-UA" altLang="uk-UA" dirty="0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30300" y="690563"/>
            <a:ext cx="4597400" cy="3448050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73731" name="Rectangle 3"/>
          <p:cNvSpPr>
            <a:spLocks noGrp="1"/>
          </p:cNvSpPr>
          <p:nvPr>
            <p:ph type="body" idx="1"/>
          </p:nvPr>
        </p:nvSpPr>
        <p:spPr>
          <a:xfrm>
            <a:off x="685800" y="4370388"/>
            <a:ext cx="5486400" cy="4138612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735" tIns="45866" rIns="91735" bIns="45866"/>
          <a:lstStyle/>
          <a:p>
            <a:pPr lvl="0" eaLnBrk="1" hangingPunct="1"/>
            <a:endParaRPr lang="uk-UA" altLang="uk-UA" dirty="0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30300" y="690563"/>
            <a:ext cx="4597400" cy="3448050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75779" name="Rectangle 3"/>
          <p:cNvSpPr>
            <a:spLocks noGrp="1"/>
          </p:cNvSpPr>
          <p:nvPr>
            <p:ph type="body" idx="1"/>
          </p:nvPr>
        </p:nvSpPr>
        <p:spPr>
          <a:xfrm>
            <a:off x="685800" y="4370388"/>
            <a:ext cx="5486400" cy="4138612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735" tIns="45866" rIns="91735" bIns="45866"/>
          <a:lstStyle/>
          <a:p>
            <a:pPr lvl="0" eaLnBrk="1" hangingPunct="1"/>
            <a:endParaRPr lang="uk-UA" altLang="uk-UA" dirty="0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30300" y="690563"/>
            <a:ext cx="4597400" cy="3448050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77827" name="Rectangle 3"/>
          <p:cNvSpPr>
            <a:spLocks noGrp="1"/>
          </p:cNvSpPr>
          <p:nvPr>
            <p:ph type="body" idx="1"/>
          </p:nvPr>
        </p:nvSpPr>
        <p:spPr>
          <a:xfrm>
            <a:off x="685800" y="4370388"/>
            <a:ext cx="5486400" cy="4138612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735" tIns="45866" rIns="91735" bIns="45866"/>
          <a:lstStyle/>
          <a:p>
            <a:pPr lvl="0" eaLnBrk="1" hangingPunct="1"/>
            <a:endParaRPr lang="uk-UA" altLang="uk-UA" dirty="0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30300" y="690563"/>
            <a:ext cx="4597400" cy="3448050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79875" name="Rectangle 3"/>
          <p:cNvSpPr>
            <a:spLocks noGrp="1"/>
          </p:cNvSpPr>
          <p:nvPr>
            <p:ph type="body" idx="1"/>
          </p:nvPr>
        </p:nvSpPr>
        <p:spPr>
          <a:xfrm>
            <a:off x="685800" y="4370388"/>
            <a:ext cx="5486400" cy="4138612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735" tIns="45866" rIns="91735" bIns="45866"/>
          <a:lstStyle/>
          <a:p>
            <a:pPr lvl="0" eaLnBrk="1" hangingPunct="1"/>
            <a:endParaRPr lang="uk-UA" altLang="uk-UA" dirty="0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30300" y="690563"/>
            <a:ext cx="4597400" cy="3448050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81923" name="Rectangle 3"/>
          <p:cNvSpPr>
            <a:spLocks noGrp="1"/>
          </p:cNvSpPr>
          <p:nvPr>
            <p:ph type="body" idx="1"/>
          </p:nvPr>
        </p:nvSpPr>
        <p:spPr>
          <a:xfrm>
            <a:off x="685800" y="4370388"/>
            <a:ext cx="5486400" cy="4138612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735" tIns="45866" rIns="91735" bIns="45866"/>
          <a:lstStyle/>
          <a:p>
            <a:pPr lvl="0" eaLnBrk="1" hangingPunct="1"/>
            <a:endParaRPr lang="uk-UA" altLang="uk-UA" dirty="0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30300" y="690563"/>
            <a:ext cx="4597400" cy="3448050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83971" name="Rectangle 3"/>
          <p:cNvSpPr>
            <a:spLocks noGrp="1"/>
          </p:cNvSpPr>
          <p:nvPr>
            <p:ph type="body" idx="1"/>
          </p:nvPr>
        </p:nvSpPr>
        <p:spPr>
          <a:xfrm>
            <a:off x="685800" y="4370388"/>
            <a:ext cx="5486400" cy="4138612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735" tIns="45866" rIns="91735" bIns="45866"/>
          <a:lstStyle/>
          <a:p>
            <a:pPr lvl="0" eaLnBrk="1" hangingPunct="1"/>
            <a:endParaRPr lang="uk-UA" altLang="uk-UA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30300" y="690563"/>
            <a:ext cx="4597400" cy="3448050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2291" name="Rectangle 3"/>
          <p:cNvSpPr>
            <a:spLocks noGrp="1"/>
          </p:cNvSpPr>
          <p:nvPr>
            <p:ph type="body" idx="1"/>
          </p:nvPr>
        </p:nvSpPr>
        <p:spPr>
          <a:xfrm>
            <a:off x="685800" y="4370388"/>
            <a:ext cx="5486400" cy="4138612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735" tIns="45866" rIns="91735" bIns="45866"/>
          <a:lstStyle/>
          <a:p>
            <a:pPr lvl="0" eaLnBrk="1" hangingPunct="1"/>
            <a:endParaRPr lang="uk-UA" altLang="uk-UA" dirty="0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30300" y="690563"/>
            <a:ext cx="4597400" cy="3448050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86019" name="Rectangle 3"/>
          <p:cNvSpPr>
            <a:spLocks noGrp="1"/>
          </p:cNvSpPr>
          <p:nvPr>
            <p:ph type="body" idx="1"/>
          </p:nvPr>
        </p:nvSpPr>
        <p:spPr>
          <a:xfrm>
            <a:off x="685800" y="4370388"/>
            <a:ext cx="5486400" cy="4138612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735" tIns="45866" rIns="91735" bIns="45866"/>
          <a:lstStyle/>
          <a:p>
            <a:pPr lvl="0" eaLnBrk="1" hangingPunct="1"/>
            <a:endParaRPr lang="uk-UA" altLang="uk-UA" dirty="0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30300" y="690563"/>
            <a:ext cx="4597400" cy="3448050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88067" name="Rectangle 3"/>
          <p:cNvSpPr>
            <a:spLocks noGrp="1"/>
          </p:cNvSpPr>
          <p:nvPr>
            <p:ph type="body" idx="1"/>
          </p:nvPr>
        </p:nvSpPr>
        <p:spPr>
          <a:xfrm>
            <a:off x="685800" y="4370388"/>
            <a:ext cx="5486400" cy="4138612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735" tIns="45866" rIns="91735" bIns="45866"/>
          <a:lstStyle/>
          <a:p>
            <a:pPr lvl="0" eaLnBrk="1" hangingPunct="1"/>
            <a:endParaRPr lang="uk-UA" altLang="uk-UA" dirty="0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30300" y="690563"/>
            <a:ext cx="4597400" cy="3448050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90115" name="Rectangle 3"/>
          <p:cNvSpPr>
            <a:spLocks noGrp="1"/>
          </p:cNvSpPr>
          <p:nvPr>
            <p:ph type="body" idx="1"/>
          </p:nvPr>
        </p:nvSpPr>
        <p:spPr>
          <a:xfrm>
            <a:off x="685800" y="4370388"/>
            <a:ext cx="5486400" cy="4138612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735" tIns="45866" rIns="91735" bIns="45866"/>
          <a:lstStyle/>
          <a:p>
            <a:pPr lvl="0" eaLnBrk="1" hangingPunct="1"/>
            <a:endParaRPr lang="uk-UA" altLang="uk-UA" dirty="0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30300" y="690563"/>
            <a:ext cx="4597400" cy="3448050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92163" name="Rectangle 3"/>
          <p:cNvSpPr>
            <a:spLocks noGrp="1"/>
          </p:cNvSpPr>
          <p:nvPr>
            <p:ph type="body" idx="1"/>
          </p:nvPr>
        </p:nvSpPr>
        <p:spPr>
          <a:xfrm>
            <a:off x="685800" y="4370388"/>
            <a:ext cx="5486400" cy="4138612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735" tIns="45866" rIns="91735" bIns="45866"/>
          <a:lstStyle/>
          <a:p>
            <a:pPr lvl="0" eaLnBrk="1" hangingPunct="1"/>
            <a:endParaRPr lang="uk-UA" altLang="uk-UA" dirty="0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30300" y="690563"/>
            <a:ext cx="4597400" cy="3448050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94211" name="Rectangle 3"/>
          <p:cNvSpPr>
            <a:spLocks noGrp="1"/>
          </p:cNvSpPr>
          <p:nvPr>
            <p:ph type="body" idx="1"/>
          </p:nvPr>
        </p:nvSpPr>
        <p:spPr>
          <a:xfrm>
            <a:off x="685800" y="4370388"/>
            <a:ext cx="5486400" cy="4138612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735" tIns="45866" rIns="91735" bIns="45866"/>
          <a:lstStyle/>
          <a:p>
            <a:pPr lvl="0" eaLnBrk="1" hangingPunct="1"/>
            <a:endParaRPr lang="uk-UA" altLang="uk-UA" dirty="0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30300" y="690563"/>
            <a:ext cx="4597400" cy="3448050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96259" name="Rectangle 3"/>
          <p:cNvSpPr>
            <a:spLocks noGrp="1"/>
          </p:cNvSpPr>
          <p:nvPr>
            <p:ph type="body" idx="1"/>
          </p:nvPr>
        </p:nvSpPr>
        <p:spPr>
          <a:xfrm>
            <a:off x="685800" y="4370388"/>
            <a:ext cx="5486400" cy="4138612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735" tIns="45866" rIns="91735" bIns="45866"/>
          <a:lstStyle/>
          <a:p>
            <a:pPr lvl="0" eaLnBrk="1" hangingPunct="1"/>
            <a:endParaRPr lang="uk-UA" altLang="uk-UA" dirty="0"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30300" y="690563"/>
            <a:ext cx="4597400" cy="3448050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98307" name="Rectangle 3"/>
          <p:cNvSpPr>
            <a:spLocks noGrp="1"/>
          </p:cNvSpPr>
          <p:nvPr>
            <p:ph type="body" idx="1"/>
          </p:nvPr>
        </p:nvSpPr>
        <p:spPr>
          <a:xfrm>
            <a:off x="685800" y="4370388"/>
            <a:ext cx="5486400" cy="4138612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735" tIns="45866" rIns="91735" bIns="45866"/>
          <a:lstStyle/>
          <a:p>
            <a:pPr lvl="0" eaLnBrk="1" hangingPunct="1"/>
            <a:endParaRPr lang="uk-UA" altLang="uk-UA" dirty="0"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30300" y="690563"/>
            <a:ext cx="4597400" cy="3448050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00355" name="Rectangle 3"/>
          <p:cNvSpPr>
            <a:spLocks noGrp="1"/>
          </p:cNvSpPr>
          <p:nvPr>
            <p:ph type="body" idx="1"/>
          </p:nvPr>
        </p:nvSpPr>
        <p:spPr>
          <a:xfrm>
            <a:off x="685800" y="4370388"/>
            <a:ext cx="5486400" cy="4138612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735" tIns="45866" rIns="91735" bIns="45866"/>
          <a:lstStyle/>
          <a:p>
            <a:pPr lvl="0" eaLnBrk="1" hangingPunct="1"/>
            <a:endParaRPr lang="uk-UA" altLang="uk-UA" dirty="0"/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30300" y="690563"/>
            <a:ext cx="4597400" cy="3448050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02403" name="Rectangle 3"/>
          <p:cNvSpPr>
            <a:spLocks noGrp="1"/>
          </p:cNvSpPr>
          <p:nvPr>
            <p:ph type="body" idx="1"/>
          </p:nvPr>
        </p:nvSpPr>
        <p:spPr>
          <a:xfrm>
            <a:off x="685800" y="4370388"/>
            <a:ext cx="5486400" cy="4138612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735" tIns="45866" rIns="91735" bIns="45866"/>
          <a:lstStyle/>
          <a:p>
            <a:pPr lvl="0" eaLnBrk="1" hangingPunct="1"/>
            <a:endParaRPr lang="uk-UA" altLang="uk-UA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30300" y="690563"/>
            <a:ext cx="4597400" cy="3448050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4339" name="Rectangle 3"/>
          <p:cNvSpPr>
            <a:spLocks noGrp="1"/>
          </p:cNvSpPr>
          <p:nvPr>
            <p:ph type="body" idx="1"/>
          </p:nvPr>
        </p:nvSpPr>
        <p:spPr>
          <a:xfrm>
            <a:off x="685800" y="4370388"/>
            <a:ext cx="5486400" cy="4138612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735" tIns="45866" rIns="91735" bIns="45866"/>
          <a:lstStyle/>
          <a:p>
            <a:pPr lvl="0" eaLnBrk="1" hangingPunct="1"/>
            <a:endParaRPr lang="uk-UA" altLang="uk-UA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30300" y="690563"/>
            <a:ext cx="4597400" cy="3448050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6387" name="Rectangle 3"/>
          <p:cNvSpPr>
            <a:spLocks noGrp="1"/>
          </p:cNvSpPr>
          <p:nvPr>
            <p:ph type="body" idx="1"/>
          </p:nvPr>
        </p:nvSpPr>
        <p:spPr>
          <a:xfrm>
            <a:off x="685800" y="4370388"/>
            <a:ext cx="5486400" cy="4138612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735" tIns="45866" rIns="91735" bIns="45866"/>
          <a:lstStyle/>
          <a:p>
            <a:pPr lvl="0" eaLnBrk="1" hangingPunct="1"/>
            <a:endParaRPr lang="uk-UA" altLang="uk-UA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30300" y="690563"/>
            <a:ext cx="4597400" cy="3448050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8435" name="Rectangle 3"/>
          <p:cNvSpPr>
            <a:spLocks noGrp="1"/>
          </p:cNvSpPr>
          <p:nvPr>
            <p:ph type="body" idx="1"/>
          </p:nvPr>
        </p:nvSpPr>
        <p:spPr>
          <a:xfrm>
            <a:off x="685800" y="4370388"/>
            <a:ext cx="5486400" cy="4138612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735" tIns="45866" rIns="91735" bIns="45866"/>
          <a:lstStyle/>
          <a:p>
            <a:pPr lvl="0" eaLnBrk="1" hangingPunct="1"/>
            <a:endParaRPr lang="uk-UA" altLang="uk-UA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30300" y="690563"/>
            <a:ext cx="4597400" cy="3448050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0483" name="Rectangle 3"/>
          <p:cNvSpPr>
            <a:spLocks noGrp="1"/>
          </p:cNvSpPr>
          <p:nvPr>
            <p:ph type="body" idx="1"/>
          </p:nvPr>
        </p:nvSpPr>
        <p:spPr>
          <a:xfrm>
            <a:off x="685800" y="4370388"/>
            <a:ext cx="5486400" cy="4138612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735" tIns="45866" rIns="91735" bIns="45866"/>
          <a:lstStyle/>
          <a:p>
            <a:pPr lvl="0" eaLnBrk="1" hangingPunct="1"/>
            <a:endParaRPr lang="uk-UA" altLang="uk-UA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30300" y="690563"/>
            <a:ext cx="4597400" cy="3448050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2531" name="Rectangle 3"/>
          <p:cNvSpPr>
            <a:spLocks noGrp="1"/>
          </p:cNvSpPr>
          <p:nvPr>
            <p:ph type="body" idx="1"/>
          </p:nvPr>
        </p:nvSpPr>
        <p:spPr>
          <a:xfrm>
            <a:off x="685800" y="4370388"/>
            <a:ext cx="5486400" cy="4138612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735" tIns="45866" rIns="91735" bIns="45866"/>
          <a:lstStyle/>
          <a:p>
            <a:pPr lvl="0" eaLnBrk="1" hangingPunct="1"/>
            <a:endParaRPr lang="uk-UA" altLang="uk-UA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endParaRPr sz="1000" dirty="0">
              <a:latin typeface="Verdana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algn="ctr" eaLnBrk="1" hangingPunct="1"/>
            <a:endParaRPr sz="1000" dirty="0">
              <a:latin typeface="Verdana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algn="r" eaLnBrk="1" hangingPunct="1"/>
            <a:fld id="{9A0DB2DC-4C9A-4742-B13C-FB6460FD3503}" type="slidenum">
              <a:rPr lang="en-US" altLang="uk-UA" sz="1000" dirty="0">
                <a:latin typeface="Verdana" pitchFamily="34" charset="0"/>
              </a:rPr>
              <a:pPr lvl="0" algn="r" eaLnBrk="1" hangingPunct="1"/>
              <a:t>‹#›</a:t>
            </a:fld>
            <a:endParaRPr lang="en-US" altLang="uk-UA" sz="1000" dirty="0">
              <a:latin typeface="Verdana" pitchFamily="34" charset="0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endParaRPr sz="1000" dirty="0">
              <a:latin typeface="Verdana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algn="ctr" eaLnBrk="1" hangingPunct="1"/>
            <a:endParaRPr sz="1000" dirty="0">
              <a:latin typeface="Verdana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algn="r" eaLnBrk="1" hangingPunct="1"/>
            <a:fld id="{9A0DB2DC-4C9A-4742-B13C-FB6460FD3503}" type="slidenum">
              <a:rPr lang="en-US" altLang="uk-UA" sz="1000" dirty="0">
                <a:latin typeface="Verdana" pitchFamily="34" charset="0"/>
              </a:rPr>
              <a:pPr lvl="0" algn="r" eaLnBrk="1" hangingPunct="1"/>
              <a:t>‹#›</a:t>
            </a:fld>
            <a:endParaRPr lang="en-US" altLang="uk-UA" sz="1000" dirty="0">
              <a:latin typeface="Verdana" pitchFamily="34" charset="0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endParaRPr sz="1000" dirty="0">
              <a:latin typeface="Verdana" pitchFamily="34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algn="ctr" eaLnBrk="1" hangingPunct="1"/>
            <a:endParaRPr sz="1000" dirty="0">
              <a:latin typeface="Verdana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algn="r" eaLnBrk="1" hangingPunct="1"/>
            <a:fld id="{9A0DB2DC-4C9A-4742-B13C-FB6460FD3503}" type="slidenum">
              <a:rPr lang="en-US" altLang="uk-UA" sz="1000" dirty="0">
                <a:latin typeface="Verdana" pitchFamily="34" charset="0"/>
              </a:rPr>
              <a:pPr lvl="0" algn="r" eaLnBrk="1" hangingPunct="1"/>
              <a:t>‹#›</a:t>
            </a:fld>
            <a:endParaRPr lang="en-US" altLang="uk-UA" sz="1000" dirty="0">
              <a:latin typeface="Verdana" pitchFamily="34" charset="0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endParaRPr sz="1000" dirty="0">
              <a:latin typeface="Verdana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algn="ctr" eaLnBrk="1" hangingPunct="1"/>
            <a:endParaRPr sz="1000" dirty="0">
              <a:latin typeface="Verdana" pitchFamily="34" charset="0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algn="r" eaLnBrk="1" hangingPunct="1"/>
            <a:fld id="{9A0DB2DC-4C9A-4742-B13C-FB6460FD3503}" type="slidenum">
              <a:rPr lang="en-US" altLang="uk-UA" sz="1000" dirty="0">
                <a:latin typeface="Verdana" pitchFamily="34" charset="0"/>
              </a:rPr>
              <a:pPr lvl="0" algn="r" eaLnBrk="1" hangingPunct="1"/>
              <a:t>‹#›</a:t>
            </a:fld>
            <a:endParaRPr lang="en-US" altLang="uk-UA" sz="1000" dirty="0">
              <a:latin typeface="Verdana" pitchFamily="34" charset="0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endParaRPr sz="1000" dirty="0">
              <a:latin typeface="Verdana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algn="ctr" eaLnBrk="1" hangingPunct="1"/>
            <a:endParaRPr sz="1000" dirty="0">
              <a:latin typeface="Verdana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algn="r" eaLnBrk="1" hangingPunct="1"/>
            <a:fld id="{9A0DB2DC-4C9A-4742-B13C-FB6460FD3503}" type="slidenum">
              <a:rPr lang="en-US" altLang="uk-UA" sz="1000" dirty="0">
                <a:latin typeface="Verdana" pitchFamily="34" charset="0"/>
              </a:rPr>
              <a:pPr lvl="0" algn="r" eaLnBrk="1" hangingPunct="1"/>
              <a:t>‹#›</a:t>
            </a:fld>
            <a:endParaRPr lang="en-US" altLang="uk-UA" sz="1000" dirty="0">
              <a:latin typeface="Verdana" pitchFamily="34" charset="0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endParaRPr sz="1000" dirty="0">
              <a:latin typeface="Verdana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algn="ctr" eaLnBrk="1" hangingPunct="1"/>
            <a:endParaRPr sz="1000" dirty="0">
              <a:latin typeface="Verdana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algn="r" eaLnBrk="1" hangingPunct="1"/>
            <a:fld id="{9A0DB2DC-4C9A-4742-B13C-FB6460FD3503}" type="slidenum">
              <a:rPr lang="en-US" altLang="uk-UA" sz="1000" dirty="0">
                <a:latin typeface="Verdana" pitchFamily="34" charset="0"/>
              </a:rPr>
              <a:pPr lvl="0" algn="r" eaLnBrk="1" hangingPunct="1"/>
              <a:t>‹#›</a:t>
            </a:fld>
            <a:endParaRPr lang="en-US" altLang="uk-UA" sz="1000" dirty="0">
              <a:latin typeface="Verdana" pitchFamily="34" charset="0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endParaRPr sz="1000" dirty="0">
              <a:latin typeface="Verdana" pitchFamily="34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algn="ctr" eaLnBrk="1" hangingPunct="1"/>
            <a:endParaRPr sz="1000" dirty="0">
              <a:latin typeface="Verdana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algn="r" eaLnBrk="1" hangingPunct="1"/>
            <a:fld id="{9A0DB2DC-4C9A-4742-B13C-FB6460FD3503}" type="slidenum">
              <a:rPr lang="en-US" altLang="uk-UA" sz="1000" dirty="0">
                <a:latin typeface="Verdana" pitchFamily="34" charset="0"/>
              </a:rPr>
              <a:pPr lvl="0" algn="r" eaLnBrk="1" hangingPunct="1"/>
              <a:t>‹#›</a:t>
            </a:fld>
            <a:endParaRPr lang="en-US" altLang="uk-UA" sz="1000" dirty="0">
              <a:latin typeface="Verdana" pitchFamily="34" charset="0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charset="2"/>
              <a:buNone/>
              <a:defRPr/>
            </a:pPr>
            <a:endParaRPr kumimoji="0" lang="en-US" sz="3200" b="0" i="0" u="none" strike="noStrike" kern="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endParaRPr sz="1000" dirty="0">
              <a:latin typeface="Verdana" pitchFamily="34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algn="ctr" eaLnBrk="1" hangingPunct="1"/>
            <a:endParaRPr sz="1000" dirty="0">
              <a:latin typeface="Verdana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algn="r" eaLnBrk="1" hangingPunct="1"/>
            <a:fld id="{9A0DB2DC-4C9A-4742-B13C-FB6460FD3503}" type="slidenum">
              <a:rPr lang="en-US" altLang="uk-UA" sz="1000" dirty="0">
                <a:latin typeface="Verdana" pitchFamily="34" charset="0"/>
              </a:rPr>
              <a:pPr lvl="0" algn="r" eaLnBrk="1" hangingPunct="1"/>
              <a:t>‹#›</a:t>
            </a:fld>
            <a:endParaRPr lang="en-US" altLang="uk-UA" sz="1000" dirty="0">
              <a:latin typeface="Verdana" pitchFamily="34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endParaRPr sz="1000" dirty="0">
              <a:latin typeface="Verdana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algn="ctr" eaLnBrk="1" hangingPunct="1"/>
            <a:endParaRPr sz="1000" dirty="0">
              <a:latin typeface="Verdana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algn="r" eaLnBrk="1" hangingPunct="1"/>
            <a:fld id="{9A0DB2DC-4C9A-4742-B13C-FB6460FD3503}" type="slidenum">
              <a:rPr lang="en-US" altLang="uk-UA" sz="1000" dirty="0">
                <a:latin typeface="Verdana" pitchFamily="34" charset="0"/>
              </a:rPr>
              <a:pPr lvl="0" algn="r" eaLnBrk="1" hangingPunct="1"/>
              <a:t>‹#›</a:t>
            </a:fld>
            <a:endParaRPr lang="en-US" altLang="uk-UA" sz="1000" dirty="0">
              <a:latin typeface="Verdana" pitchFamily="34" charset="0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endParaRPr sz="1000" dirty="0">
              <a:latin typeface="Verdana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algn="ctr" eaLnBrk="1" hangingPunct="1"/>
            <a:endParaRPr sz="1000" dirty="0">
              <a:latin typeface="Verdana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algn="r" eaLnBrk="1" hangingPunct="1"/>
            <a:fld id="{9A0DB2DC-4C9A-4742-B13C-FB6460FD3503}" type="slidenum">
              <a:rPr lang="en-US" altLang="uk-UA" sz="1000" dirty="0">
                <a:latin typeface="Verdana" pitchFamily="34" charset="0"/>
              </a:rPr>
              <a:pPr lvl="0" algn="r" eaLnBrk="1" hangingPunct="1"/>
              <a:t>‹#›</a:t>
            </a:fld>
            <a:endParaRPr lang="en-US" altLang="uk-UA" sz="1000" dirty="0">
              <a:latin typeface="Verdana" pitchFamily="34" charset="0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endParaRPr sz="1400" dirty="0">
              <a:latin typeface="Arial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algn="ctr" eaLnBrk="1" hangingPunct="1"/>
            <a:endParaRPr sz="1400" dirty="0">
              <a:latin typeface="Arial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algn="r" eaLnBrk="1" hangingPunct="1"/>
            <a:fld id="{9A0DB2DC-4C9A-4742-B13C-FB6460FD3503}" type="slidenum">
              <a:rPr lang="en-US" altLang="uk-UA" sz="1400" dirty="0">
                <a:latin typeface="Arial" charset="0"/>
              </a:rPr>
              <a:pPr lvl="0" algn="r" eaLnBrk="1" hangingPunct="1"/>
              <a:t>‹#›</a:t>
            </a:fld>
            <a:endParaRPr lang="en-US" altLang="uk-UA" sz="1400" dirty="0">
              <a:latin typeface="Arial" charset="0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endParaRPr sz="1400" dirty="0">
              <a:latin typeface="Arial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algn="ctr" eaLnBrk="1" hangingPunct="1"/>
            <a:endParaRPr sz="1400" dirty="0">
              <a:latin typeface="Arial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algn="r" eaLnBrk="1" hangingPunct="1"/>
            <a:fld id="{9A0DB2DC-4C9A-4742-B13C-FB6460FD3503}" type="slidenum">
              <a:rPr lang="en-US" altLang="uk-UA" sz="1400" dirty="0">
                <a:latin typeface="Arial" charset="0"/>
              </a:rPr>
              <a:pPr lvl="0" algn="r" eaLnBrk="1" hangingPunct="1"/>
              <a:t>‹#›</a:t>
            </a:fld>
            <a:endParaRPr lang="en-US" altLang="uk-UA" sz="1400" dirty="0">
              <a:latin typeface="Arial" charset="0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endParaRPr sz="1400" dirty="0">
              <a:latin typeface="Arial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algn="ctr" eaLnBrk="1" hangingPunct="1"/>
            <a:endParaRPr sz="1400" dirty="0">
              <a:latin typeface="Arial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algn="r" eaLnBrk="1" hangingPunct="1"/>
            <a:fld id="{9A0DB2DC-4C9A-4742-B13C-FB6460FD3503}" type="slidenum">
              <a:rPr lang="en-US" altLang="uk-UA" sz="1400" dirty="0">
                <a:latin typeface="Arial" charset="0"/>
              </a:rPr>
              <a:pPr lvl="0" algn="r" eaLnBrk="1" hangingPunct="1"/>
              <a:t>‹#›</a:t>
            </a:fld>
            <a:endParaRPr lang="en-US" altLang="uk-UA" sz="1400" dirty="0">
              <a:latin typeface="Arial" charset="0"/>
            </a:endParaRP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endParaRPr sz="1400" dirty="0">
              <a:latin typeface="Arial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algn="ctr" eaLnBrk="1" hangingPunct="1"/>
            <a:endParaRPr sz="1400" dirty="0">
              <a:latin typeface="Arial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algn="r" eaLnBrk="1" hangingPunct="1"/>
            <a:fld id="{9A0DB2DC-4C9A-4742-B13C-FB6460FD3503}" type="slidenum">
              <a:rPr lang="en-US" altLang="uk-UA" sz="1400" dirty="0">
                <a:latin typeface="Arial" charset="0"/>
              </a:rPr>
              <a:pPr lvl="0" algn="r" eaLnBrk="1" hangingPunct="1"/>
              <a:t>‹#›</a:t>
            </a:fld>
            <a:endParaRPr lang="en-US" altLang="uk-UA" sz="1400" dirty="0">
              <a:latin typeface="Arial" charset="0"/>
            </a:endParaRPr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endParaRPr sz="1400" dirty="0">
              <a:latin typeface="Arial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algn="ctr" eaLnBrk="1" hangingPunct="1"/>
            <a:endParaRPr sz="1400" dirty="0">
              <a:latin typeface="Arial" charset="0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algn="r" eaLnBrk="1" hangingPunct="1"/>
            <a:fld id="{9A0DB2DC-4C9A-4742-B13C-FB6460FD3503}" type="slidenum">
              <a:rPr lang="en-US" altLang="uk-UA" sz="1400" dirty="0">
                <a:latin typeface="Arial" charset="0"/>
              </a:rPr>
              <a:pPr lvl="0" algn="r" eaLnBrk="1" hangingPunct="1"/>
              <a:t>‹#›</a:t>
            </a:fld>
            <a:endParaRPr lang="en-US" altLang="uk-UA" sz="1400" dirty="0">
              <a:latin typeface="Arial" charset="0"/>
            </a:endParaRP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endParaRPr sz="1400" dirty="0">
              <a:latin typeface="Arial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algn="ctr" eaLnBrk="1" hangingPunct="1"/>
            <a:endParaRPr sz="1400" dirty="0">
              <a:latin typeface="Arial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algn="r" eaLnBrk="1" hangingPunct="1"/>
            <a:fld id="{9A0DB2DC-4C9A-4742-B13C-FB6460FD3503}" type="slidenum">
              <a:rPr lang="en-US" altLang="uk-UA" sz="1400" dirty="0">
                <a:latin typeface="Arial" charset="0"/>
              </a:rPr>
              <a:pPr lvl="0" algn="r" eaLnBrk="1" hangingPunct="1"/>
              <a:t>‹#›</a:t>
            </a:fld>
            <a:endParaRPr lang="en-US" altLang="uk-UA" sz="1400" dirty="0">
              <a:latin typeface="Arial" charset="0"/>
            </a:endParaRP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endParaRPr sz="1400" dirty="0">
              <a:latin typeface="Arial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algn="ctr" eaLnBrk="1" hangingPunct="1"/>
            <a:endParaRPr sz="1400" dirty="0">
              <a:latin typeface="Arial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algn="r" eaLnBrk="1" hangingPunct="1"/>
            <a:fld id="{9A0DB2DC-4C9A-4742-B13C-FB6460FD3503}" type="slidenum">
              <a:rPr lang="en-US" altLang="uk-UA" sz="1400" dirty="0">
                <a:latin typeface="Arial" charset="0"/>
              </a:rPr>
              <a:pPr lvl="0" algn="r" eaLnBrk="1" hangingPunct="1"/>
              <a:t>‹#›</a:t>
            </a:fld>
            <a:endParaRPr lang="en-US" altLang="uk-UA" sz="1400" dirty="0">
              <a:latin typeface="Arial" charset="0"/>
            </a:endParaRP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endParaRPr sz="1400" dirty="0">
              <a:latin typeface="Arial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algn="ctr" eaLnBrk="1" hangingPunct="1"/>
            <a:endParaRPr sz="1400" dirty="0">
              <a:latin typeface="Arial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algn="r" eaLnBrk="1" hangingPunct="1"/>
            <a:fld id="{9A0DB2DC-4C9A-4742-B13C-FB6460FD3503}" type="slidenum">
              <a:rPr lang="en-US" altLang="uk-UA" sz="1400" dirty="0">
                <a:latin typeface="Arial" charset="0"/>
              </a:rPr>
              <a:pPr lvl="0" algn="r" eaLnBrk="1" hangingPunct="1"/>
              <a:t>‹#›</a:t>
            </a:fld>
            <a:endParaRPr lang="en-US" altLang="uk-UA" sz="1400" dirty="0">
              <a:latin typeface="Arial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3200" b="0" i="0" u="none" strike="noStrike" kern="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endParaRPr sz="1400" dirty="0">
              <a:latin typeface="Arial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algn="ctr" eaLnBrk="1" hangingPunct="1"/>
            <a:endParaRPr sz="1400" dirty="0">
              <a:latin typeface="Arial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algn="r" eaLnBrk="1" hangingPunct="1"/>
            <a:fld id="{9A0DB2DC-4C9A-4742-B13C-FB6460FD3503}" type="slidenum">
              <a:rPr lang="en-US" altLang="uk-UA" sz="1400" dirty="0">
                <a:latin typeface="Arial" charset="0"/>
              </a:rPr>
              <a:pPr lvl="0" algn="r" eaLnBrk="1" hangingPunct="1"/>
              <a:t>‹#›</a:t>
            </a:fld>
            <a:endParaRPr lang="en-US" altLang="uk-UA" sz="1400" dirty="0">
              <a:latin typeface="Arial" charset="0"/>
            </a:endParaRP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endParaRPr sz="1400" dirty="0">
              <a:latin typeface="Arial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algn="ctr" eaLnBrk="1" hangingPunct="1"/>
            <a:endParaRPr sz="1400" dirty="0">
              <a:latin typeface="Arial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algn="r" eaLnBrk="1" hangingPunct="1"/>
            <a:fld id="{9A0DB2DC-4C9A-4742-B13C-FB6460FD3503}" type="slidenum">
              <a:rPr lang="en-US" altLang="uk-UA" sz="1400" dirty="0">
                <a:latin typeface="Arial" charset="0"/>
              </a:rPr>
              <a:pPr lvl="0" algn="r" eaLnBrk="1" hangingPunct="1"/>
              <a:t>‹#›</a:t>
            </a:fld>
            <a:endParaRPr lang="en-US" altLang="uk-UA" sz="1400" dirty="0">
              <a:latin typeface="Arial" charset="0"/>
            </a:endParaRP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endParaRPr sz="1400" dirty="0">
              <a:latin typeface="Arial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algn="ctr" eaLnBrk="1" hangingPunct="1"/>
            <a:endParaRPr sz="1400" dirty="0">
              <a:latin typeface="Arial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algn="r" eaLnBrk="1" hangingPunct="1"/>
            <a:fld id="{9A0DB2DC-4C9A-4742-B13C-FB6460FD3503}" type="slidenum">
              <a:rPr lang="en-US" altLang="uk-UA" sz="1400" dirty="0">
                <a:latin typeface="Arial" charset="0"/>
              </a:rPr>
              <a:pPr lvl="0" algn="r" eaLnBrk="1" hangingPunct="1"/>
              <a:t>‹#›</a:t>
            </a:fld>
            <a:endParaRPr lang="en-US" altLang="uk-UA" sz="1400" dirty="0">
              <a:latin typeface="Arial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3200" b="1" i="0" u="none" strike="noStrike" kern="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9.xml"/><Relationship Id="rId3" Type="http://schemas.openxmlformats.org/officeDocument/2006/relationships/slideLayout" Target="../slideLayouts/slideLayout24.xml"/><Relationship Id="rId7" Type="http://schemas.openxmlformats.org/officeDocument/2006/relationships/slideLayout" Target="../slideLayouts/slideLayout28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3.xml"/><Relationship Id="rId1" Type="http://schemas.openxmlformats.org/officeDocument/2006/relationships/slideLayout" Target="../slideLayouts/slideLayout22.xml"/><Relationship Id="rId6" Type="http://schemas.openxmlformats.org/officeDocument/2006/relationships/slideLayout" Target="../slideLayouts/slideLayout27.xml"/><Relationship Id="rId11" Type="http://schemas.openxmlformats.org/officeDocument/2006/relationships/slideLayout" Target="../slideLayouts/slideLayout32.xml"/><Relationship Id="rId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31.xml"/><Relationship Id="rId4" Type="http://schemas.openxmlformats.org/officeDocument/2006/relationships/slideLayout" Target="../slideLayouts/slideLayout25.xml"/><Relationship Id="rId9" Type="http://schemas.openxmlformats.org/officeDocument/2006/relationships/slideLayout" Target="../slideLayouts/slideLayout3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/>
          </a:ln>
        </p:spPr>
        <p:txBody>
          <a:bodyPr anchor="ctr"/>
          <a:lstStyle/>
          <a:p>
            <a:pPr lvl="0"/>
            <a:r>
              <a:rPr lang="en-US" altLang="uk-UA" dirty="0"/>
              <a:t>Click to edit Master title style</a:t>
            </a:r>
          </a:p>
        </p:txBody>
      </p:sp>
      <p:sp>
        <p:nvSpPr>
          <p:cNvPr id="1027" name="Rectangle 3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/>
          </a:ln>
        </p:spPr>
        <p:txBody>
          <a:bodyPr/>
          <a:lstStyle/>
          <a:p>
            <a:pPr lvl="0"/>
            <a:endParaRPr lang="uk-UA" altLang="uk-UA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defRPr sz="54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defRPr sz="4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defRPr sz="8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defRPr sz="36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defRPr sz="36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defRPr sz="36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defRPr sz="36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defRPr sz="36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defRPr sz="3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rgbClr val="002850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2"/>
          <p:cNvGrpSpPr/>
          <p:nvPr/>
        </p:nvGrpSpPr>
        <p:grpSpPr>
          <a:xfrm>
            <a:off x="1588" y="0"/>
            <a:ext cx="9148762" cy="6851650"/>
            <a:chOff x="1" y="0"/>
            <a:chExt cx="5763" cy="4316"/>
          </a:xfrm>
        </p:grpSpPr>
        <p:sp>
          <p:nvSpPr>
            <p:cNvPr id="4577283" name="Freeform 3"/>
            <p:cNvSpPr/>
            <p:nvPr/>
          </p:nvSpPr>
          <p:spPr bwMode="hidden">
            <a:xfrm>
              <a:off x="5045" y="2626"/>
              <a:ext cx="719" cy="1690"/>
            </a:xfrm>
            <a:custGeom>
              <a:avLst/>
              <a:gdLst>
                <a:gd name="T0" fmla="*/ 717 w 717"/>
                <a:gd name="T1" fmla="*/ 72 h 1690"/>
                <a:gd name="T2" fmla="*/ 717 w 717"/>
                <a:gd name="T3" fmla="*/ 0 h 1690"/>
                <a:gd name="T4" fmla="*/ 699 w 717"/>
                <a:gd name="T5" fmla="*/ 101 h 1690"/>
                <a:gd name="T6" fmla="*/ 675 w 717"/>
                <a:gd name="T7" fmla="*/ 209 h 1690"/>
                <a:gd name="T8" fmla="*/ 627 w 717"/>
                <a:gd name="T9" fmla="*/ 389 h 1690"/>
                <a:gd name="T10" fmla="*/ 574 w 717"/>
                <a:gd name="T11" fmla="*/ 569 h 1690"/>
                <a:gd name="T12" fmla="*/ 502 w 717"/>
                <a:gd name="T13" fmla="*/ 749 h 1690"/>
                <a:gd name="T14" fmla="*/ 424 w 717"/>
                <a:gd name="T15" fmla="*/ 935 h 1690"/>
                <a:gd name="T16" fmla="*/ 334 w 717"/>
                <a:gd name="T17" fmla="*/ 1121 h 1690"/>
                <a:gd name="T18" fmla="*/ 233 w 717"/>
                <a:gd name="T19" fmla="*/ 1312 h 1690"/>
                <a:gd name="T20" fmla="*/ 125 w 717"/>
                <a:gd name="T21" fmla="*/ 1498 h 1690"/>
                <a:gd name="T22" fmla="*/ 0 w 717"/>
                <a:gd name="T23" fmla="*/ 1690 h 1690"/>
                <a:gd name="T24" fmla="*/ 11 w 717"/>
                <a:gd name="T25" fmla="*/ 1690 h 1690"/>
                <a:gd name="T26" fmla="*/ 137 w 717"/>
                <a:gd name="T27" fmla="*/ 1498 h 1690"/>
                <a:gd name="T28" fmla="*/ 245 w 717"/>
                <a:gd name="T29" fmla="*/ 1312 h 1690"/>
                <a:gd name="T30" fmla="*/ 346 w 717"/>
                <a:gd name="T31" fmla="*/ 1121 h 1690"/>
                <a:gd name="T32" fmla="*/ 436 w 717"/>
                <a:gd name="T33" fmla="*/ 935 h 1690"/>
                <a:gd name="T34" fmla="*/ 514 w 717"/>
                <a:gd name="T35" fmla="*/ 749 h 1690"/>
                <a:gd name="T36" fmla="*/ 585 w 717"/>
                <a:gd name="T37" fmla="*/ 569 h 1690"/>
                <a:gd name="T38" fmla="*/ 639 w 717"/>
                <a:gd name="T39" fmla="*/ 389 h 1690"/>
                <a:gd name="T40" fmla="*/ 687 w 717"/>
                <a:gd name="T41" fmla="*/ 209 h 1690"/>
                <a:gd name="T42" fmla="*/ 705 w 717"/>
                <a:gd name="T43" fmla="*/ 143 h 1690"/>
                <a:gd name="T44" fmla="*/ 717 w 717"/>
                <a:gd name="T45" fmla="*/ 72 h 1690"/>
                <a:gd name="T46" fmla="*/ 717 w 717"/>
                <a:gd name="T47" fmla="*/ 72 h 16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717" h="1690">
                  <a:moveTo>
                    <a:pt x="717" y="72"/>
                  </a:moveTo>
                  <a:lnTo>
                    <a:pt x="717" y="0"/>
                  </a:lnTo>
                  <a:lnTo>
                    <a:pt x="699" y="101"/>
                  </a:lnTo>
                  <a:lnTo>
                    <a:pt x="675" y="209"/>
                  </a:lnTo>
                  <a:lnTo>
                    <a:pt x="627" y="389"/>
                  </a:lnTo>
                  <a:lnTo>
                    <a:pt x="574" y="569"/>
                  </a:lnTo>
                  <a:lnTo>
                    <a:pt x="502" y="749"/>
                  </a:lnTo>
                  <a:lnTo>
                    <a:pt x="424" y="935"/>
                  </a:lnTo>
                  <a:lnTo>
                    <a:pt x="334" y="1121"/>
                  </a:lnTo>
                  <a:lnTo>
                    <a:pt x="233" y="1312"/>
                  </a:lnTo>
                  <a:lnTo>
                    <a:pt x="125" y="1498"/>
                  </a:lnTo>
                  <a:lnTo>
                    <a:pt x="0" y="1690"/>
                  </a:lnTo>
                  <a:lnTo>
                    <a:pt x="11" y="1690"/>
                  </a:lnTo>
                  <a:lnTo>
                    <a:pt x="137" y="1498"/>
                  </a:lnTo>
                  <a:lnTo>
                    <a:pt x="245" y="1312"/>
                  </a:lnTo>
                  <a:lnTo>
                    <a:pt x="346" y="1121"/>
                  </a:lnTo>
                  <a:lnTo>
                    <a:pt x="436" y="935"/>
                  </a:lnTo>
                  <a:lnTo>
                    <a:pt x="514" y="749"/>
                  </a:lnTo>
                  <a:lnTo>
                    <a:pt x="585" y="569"/>
                  </a:lnTo>
                  <a:lnTo>
                    <a:pt x="639" y="389"/>
                  </a:lnTo>
                  <a:lnTo>
                    <a:pt x="687" y="209"/>
                  </a:lnTo>
                  <a:lnTo>
                    <a:pt x="705" y="143"/>
                  </a:lnTo>
                  <a:lnTo>
                    <a:pt x="717" y="72"/>
                  </a:lnTo>
                  <a:lnTo>
                    <a:pt x="717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>
              <a:noFill/>
            </a:ln>
          </p:spPr>
          <p:txBody>
            <a:bodyPr/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2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endParaRPr>
            </a:p>
          </p:txBody>
        </p:sp>
        <p:sp>
          <p:nvSpPr>
            <p:cNvPr id="4577284" name="Freeform 4"/>
            <p:cNvSpPr/>
            <p:nvPr/>
          </p:nvSpPr>
          <p:spPr bwMode="hidden">
            <a:xfrm>
              <a:off x="5386" y="3794"/>
              <a:ext cx="378" cy="522"/>
            </a:xfrm>
            <a:custGeom>
              <a:avLst/>
              <a:gdLst>
                <a:gd name="T0" fmla="*/ 377 w 377"/>
                <a:gd name="T1" fmla="*/ 0 h 522"/>
                <a:gd name="T2" fmla="*/ 293 w 377"/>
                <a:gd name="T3" fmla="*/ 132 h 522"/>
                <a:gd name="T4" fmla="*/ 204 w 377"/>
                <a:gd name="T5" fmla="*/ 264 h 522"/>
                <a:gd name="T6" fmla="*/ 102 w 377"/>
                <a:gd name="T7" fmla="*/ 396 h 522"/>
                <a:gd name="T8" fmla="*/ 0 w 377"/>
                <a:gd name="T9" fmla="*/ 522 h 522"/>
                <a:gd name="T10" fmla="*/ 12 w 377"/>
                <a:gd name="T11" fmla="*/ 522 h 522"/>
                <a:gd name="T12" fmla="*/ 114 w 377"/>
                <a:gd name="T13" fmla="*/ 402 h 522"/>
                <a:gd name="T14" fmla="*/ 204 w 377"/>
                <a:gd name="T15" fmla="*/ 282 h 522"/>
                <a:gd name="T16" fmla="*/ 377 w 377"/>
                <a:gd name="T17" fmla="*/ 24 h 522"/>
                <a:gd name="T18" fmla="*/ 377 w 377"/>
                <a:gd name="T19" fmla="*/ 0 h 522"/>
                <a:gd name="T20" fmla="*/ 377 w 377"/>
                <a:gd name="T21" fmla="*/ 0 h 5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77" h="522">
                  <a:moveTo>
                    <a:pt x="377" y="0"/>
                  </a:moveTo>
                  <a:lnTo>
                    <a:pt x="293" y="132"/>
                  </a:lnTo>
                  <a:lnTo>
                    <a:pt x="204" y="264"/>
                  </a:lnTo>
                  <a:lnTo>
                    <a:pt x="102" y="396"/>
                  </a:lnTo>
                  <a:lnTo>
                    <a:pt x="0" y="522"/>
                  </a:lnTo>
                  <a:lnTo>
                    <a:pt x="12" y="522"/>
                  </a:lnTo>
                  <a:lnTo>
                    <a:pt x="114" y="402"/>
                  </a:lnTo>
                  <a:lnTo>
                    <a:pt x="204" y="282"/>
                  </a:lnTo>
                  <a:lnTo>
                    <a:pt x="377" y="24"/>
                  </a:lnTo>
                  <a:lnTo>
                    <a:pt x="377" y="0"/>
                  </a:lnTo>
                  <a:lnTo>
                    <a:pt x="3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>
              <a:noFill/>
            </a:ln>
          </p:spPr>
          <p:txBody>
            <a:bodyPr/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2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endParaRPr>
            </a:p>
          </p:txBody>
        </p:sp>
        <p:sp>
          <p:nvSpPr>
            <p:cNvPr id="4577285" name="Freeform 5"/>
            <p:cNvSpPr/>
            <p:nvPr/>
          </p:nvSpPr>
          <p:spPr bwMode="hidden">
            <a:xfrm>
              <a:off x="5680" y="4214"/>
              <a:ext cx="84" cy="102"/>
            </a:xfrm>
            <a:custGeom>
              <a:avLst/>
              <a:gdLst>
                <a:gd name="T0" fmla="*/ 0 w 84"/>
                <a:gd name="T1" fmla="*/ 102 h 102"/>
                <a:gd name="T2" fmla="*/ 18 w 84"/>
                <a:gd name="T3" fmla="*/ 102 h 102"/>
                <a:gd name="T4" fmla="*/ 48 w 84"/>
                <a:gd name="T5" fmla="*/ 60 h 102"/>
                <a:gd name="T6" fmla="*/ 84 w 84"/>
                <a:gd name="T7" fmla="*/ 24 h 102"/>
                <a:gd name="T8" fmla="*/ 84 w 84"/>
                <a:gd name="T9" fmla="*/ 0 h 102"/>
                <a:gd name="T10" fmla="*/ 42 w 84"/>
                <a:gd name="T11" fmla="*/ 54 h 102"/>
                <a:gd name="T12" fmla="*/ 0 w 84"/>
                <a:gd name="T13" fmla="*/ 102 h 102"/>
                <a:gd name="T14" fmla="*/ 0 w 84"/>
                <a:gd name="T15" fmla="*/ 102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4" h="102">
                  <a:moveTo>
                    <a:pt x="0" y="102"/>
                  </a:moveTo>
                  <a:lnTo>
                    <a:pt x="18" y="102"/>
                  </a:lnTo>
                  <a:lnTo>
                    <a:pt x="48" y="60"/>
                  </a:lnTo>
                  <a:lnTo>
                    <a:pt x="84" y="24"/>
                  </a:lnTo>
                  <a:lnTo>
                    <a:pt x="84" y="0"/>
                  </a:lnTo>
                  <a:lnTo>
                    <a:pt x="42" y="54"/>
                  </a:lnTo>
                  <a:lnTo>
                    <a:pt x="0" y="102"/>
                  </a:lnTo>
                  <a:lnTo>
                    <a:pt x="0" y="10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>
              <a:noFill/>
            </a:ln>
          </p:spPr>
          <p:txBody>
            <a:bodyPr/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2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endParaRPr>
            </a:p>
          </p:txBody>
        </p:sp>
        <p:grpSp>
          <p:nvGrpSpPr>
            <p:cNvPr id="2059" name="Group 6"/>
            <p:cNvGrpSpPr/>
            <p:nvPr/>
          </p:nvGrpSpPr>
          <p:grpSpPr>
            <a:xfrm>
              <a:off x="288" y="0"/>
              <a:ext cx="5098" cy="4316"/>
              <a:chOff x="288" y="0"/>
              <a:chExt cx="5098" cy="4316"/>
            </a:xfrm>
          </p:grpSpPr>
          <p:sp>
            <p:nvSpPr>
              <p:cNvPr id="4577287" name="Freeform 7"/>
              <p:cNvSpPr/>
              <p:nvPr/>
            </p:nvSpPr>
            <p:spPr bwMode="hidden">
              <a:xfrm>
                <a:off x="2789" y="0"/>
                <a:ext cx="72" cy="4316"/>
              </a:xfrm>
              <a:custGeom>
                <a:avLst/>
                <a:gdLst>
                  <a:gd name="T0" fmla="*/ 0 w 72"/>
                  <a:gd name="T1" fmla="*/ 0 h 4316"/>
                  <a:gd name="T2" fmla="*/ 60 w 72"/>
                  <a:gd name="T3" fmla="*/ 4316 h 4316"/>
                  <a:gd name="T4" fmla="*/ 72 w 72"/>
                  <a:gd name="T5" fmla="*/ 4316 h 4316"/>
                  <a:gd name="T6" fmla="*/ 12 w 72"/>
                  <a:gd name="T7" fmla="*/ 0 h 4316"/>
                  <a:gd name="T8" fmla="*/ 0 w 72"/>
                  <a:gd name="T9" fmla="*/ 0 h 4316"/>
                  <a:gd name="T10" fmla="*/ 0 w 72"/>
                  <a:gd name="T11" fmla="*/ 0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2" h="4316">
                    <a:moveTo>
                      <a:pt x="0" y="0"/>
                    </a:moveTo>
                    <a:lnTo>
                      <a:pt x="60" y="4316"/>
                    </a:lnTo>
                    <a:lnTo>
                      <a:pt x="72" y="4316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</p:spPr>
            <p:txBody>
              <a:bodyPr/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n-US" sz="28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4577288" name="Freeform 8"/>
              <p:cNvSpPr/>
              <p:nvPr/>
            </p:nvSpPr>
            <p:spPr bwMode="hidden">
              <a:xfrm>
                <a:off x="3089" y="0"/>
                <a:ext cx="174" cy="4316"/>
              </a:xfrm>
              <a:custGeom>
                <a:avLst/>
                <a:gdLst>
                  <a:gd name="T0" fmla="*/ 24 w 174"/>
                  <a:gd name="T1" fmla="*/ 0 h 4316"/>
                  <a:gd name="T2" fmla="*/ 12 w 174"/>
                  <a:gd name="T3" fmla="*/ 0 h 4316"/>
                  <a:gd name="T4" fmla="*/ 42 w 174"/>
                  <a:gd name="T5" fmla="*/ 216 h 4316"/>
                  <a:gd name="T6" fmla="*/ 72 w 174"/>
                  <a:gd name="T7" fmla="*/ 444 h 4316"/>
                  <a:gd name="T8" fmla="*/ 96 w 174"/>
                  <a:gd name="T9" fmla="*/ 689 h 4316"/>
                  <a:gd name="T10" fmla="*/ 120 w 174"/>
                  <a:gd name="T11" fmla="*/ 947 h 4316"/>
                  <a:gd name="T12" fmla="*/ 132 w 174"/>
                  <a:gd name="T13" fmla="*/ 1211 h 4316"/>
                  <a:gd name="T14" fmla="*/ 150 w 174"/>
                  <a:gd name="T15" fmla="*/ 1487 h 4316"/>
                  <a:gd name="T16" fmla="*/ 156 w 174"/>
                  <a:gd name="T17" fmla="*/ 1768 h 4316"/>
                  <a:gd name="T18" fmla="*/ 162 w 174"/>
                  <a:gd name="T19" fmla="*/ 2062 h 4316"/>
                  <a:gd name="T20" fmla="*/ 156 w 174"/>
                  <a:gd name="T21" fmla="*/ 2644 h 4316"/>
                  <a:gd name="T22" fmla="*/ 126 w 174"/>
                  <a:gd name="T23" fmla="*/ 3225 h 4316"/>
                  <a:gd name="T24" fmla="*/ 108 w 174"/>
                  <a:gd name="T25" fmla="*/ 3507 h 4316"/>
                  <a:gd name="T26" fmla="*/ 78 w 174"/>
                  <a:gd name="T27" fmla="*/ 3788 h 4316"/>
                  <a:gd name="T28" fmla="*/ 42 w 174"/>
                  <a:gd name="T29" fmla="*/ 4058 h 4316"/>
                  <a:gd name="T30" fmla="*/ 0 w 174"/>
                  <a:gd name="T31" fmla="*/ 4316 h 4316"/>
                  <a:gd name="T32" fmla="*/ 12 w 174"/>
                  <a:gd name="T33" fmla="*/ 4316 h 4316"/>
                  <a:gd name="T34" fmla="*/ 54 w 174"/>
                  <a:gd name="T35" fmla="*/ 4058 h 4316"/>
                  <a:gd name="T36" fmla="*/ 90 w 174"/>
                  <a:gd name="T37" fmla="*/ 3782 h 4316"/>
                  <a:gd name="T38" fmla="*/ 120 w 174"/>
                  <a:gd name="T39" fmla="*/ 3507 h 4316"/>
                  <a:gd name="T40" fmla="*/ 138 w 174"/>
                  <a:gd name="T41" fmla="*/ 3219 h 4316"/>
                  <a:gd name="T42" fmla="*/ 168 w 174"/>
                  <a:gd name="T43" fmla="*/ 2638 h 4316"/>
                  <a:gd name="T44" fmla="*/ 174 w 174"/>
                  <a:gd name="T45" fmla="*/ 2056 h 4316"/>
                  <a:gd name="T46" fmla="*/ 168 w 174"/>
                  <a:gd name="T47" fmla="*/ 1768 h 4316"/>
                  <a:gd name="T48" fmla="*/ 162 w 174"/>
                  <a:gd name="T49" fmla="*/ 1487 h 4316"/>
                  <a:gd name="T50" fmla="*/ 144 w 174"/>
                  <a:gd name="T51" fmla="*/ 1211 h 4316"/>
                  <a:gd name="T52" fmla="*/ 132 w 174"/>
                  <a:gd name="T53" fmla="*/ 941 h 4316"/>
                  <a:gd name="T54" fmla="*/ 108 w 174"/>
                  <a:gd name="T55" fmla="*/ 689 h 4316"/>
                  <a:gd name="T56" fmla="*/ 84 w 174"/>
                  <a:gd name="T57" fmla="*/ 444 h 4316"/>
                  <a:gd name="T58" fmla="*/ 54 w 174"/>
                  <a:gd name="T59" fmla="*/ 216 h 4316"/>
                  <a:gd name="T60" fmla="*/ 24 w 174"/>
                  <a:gd name="T61" fmla="*/ 0 h 4316"/>
                  <a:gd name="T62" fmla="*/ 24 w 174"/>
                  <a:gd name="T63" fmla="*/ 0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174" h="4316">
                    <a:moveTo>
                      <a:pt x="24" y="0"/>
                    </a:moveTo>
                    <a:lnTo>
                      <a:pt x="12" y="0"/>
                    </a:lnTo>
                    <a:lnTo>
                      <a:pt x="42" y="216"/>
                    </a:lnTo>
                    <a:lnTo>
                      <a:pt x="72" y="444"/>
                    </a:lnTo>
                    <a:lnTo>
                      <a:pt x="96" y="689"/>
                    </a:lnTo>
                    <a:lnTo>
                      <a:pt x="120" y="947"/>
                    </a:lnTo>
                    <a:lnTo>
                      <a:pt x="132" y="1211"/>
                    </a:lnTo>
                    <a:lnTo>
                      <a:pt x="150" y="1487"/>
                    </a:lnTo>
                    <a:lnTo>
                      <a:pt x="156" y="1768"/>
                    </a:lnTo>
                    <a:lnTo>
                      <a:pt x="162" y="2062"/>
                    </a:lnTo>
                    <a:lnTo>
                      <a:pt x="156" y="2644"/>
                    </a:lnTo>
                    <a:lnTo>
                      <a:pt x="126" y="3225"/>
                    </a:lnTo>
                    <a:lnTo>
                      <a:pt x="108" y="3507"/>
                    </a:lnTo>
                    <a:lnTo>
                      <a:pt x="78" y="3788"/>
                    </a:lnTo>
                    <a:lnTo>
                      <a:pt x="42" y="4058"/>
                    </a:lnTo>
                    <a:lnTo>
                      <a:pt x="0" y="4316"/>
                    </a:lnTo>
                    <a:lnTo>
                      <a:pt x="12" y="4316"/>
                    </a:lnTo>
                    <a:lnTo>
                      <a:pt x="54" y="4058"/>
                    </a:lnTo>
                    <a:lnTo>
                      <a:pt x="90" y="3782"/>
                    </a:lnTo>
                    <a:lnTo>
                      <a:pt x="120" y="3507"/>
                    </a:lnTo>
                    <a:lnTo>
                      <a:pt x="138" y="3219"/>
                    </a:lnTo>
                    <a:lnTo>
                      <a:pt x="168" y="2638"/>
                    </a:lnTo>
                    <a:lnTo>
                      <a:pt x="174" y="2056"/>
                    </a:lnTo>
                    <a:lnTo>
                      <a:pt x="168" y="1768"/>
                    </a:lnTo>
                    <a:lnTo>
                      <a:pt x="162" y="1487"/>
                    </a:lnTo>
                    <a:lnTo>
                      <a:pt x="144" y="1211"/>
                    </a:lnTo>
                    <a:lnTo>
                      <a:pt x="132" y="941"/>
                    </a:lnTo>
                    <a:lnTo>
                      <a:pt x="108" y="689"/>
                    </a:lnTo>
                    <a:lnTo>
                      <a:pt x="84" y="444"/>
                    </a:lnTo>
                    <a:lnTo>
                      <a:pt x="54" y="216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</p:spPr>
            <p:txBody>
              <a:bodyPr/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n-US" sz="28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4577289" name="Freeform 9"/>
              <p:cNvSpPr/>
              <p:nvPr/>
            </p:nvSpPr>
            <p:spPr bwMode="hidden">
              <a:xfrm>
                <a:off x="3358" y="0"/>
                <a:ext cx="337" cy="4316"/>
              </a:xfrm>
              <a:custGeom>
                <a:avLst/>
                <a:gdLst>
                  <a:gd name="T0" fmla="*/ 329 w 335"/>
                  <a:gd name="T1" fmla="*/ 2014 h 4316"/>
                  <a:gd name="T2" fmla="*/ 317 w 335"/>
                  <a:gd name="T3" fmla="*/ 1726 h 4316"/>
                  <a:gd name="T4" fmla="*/ 293 w 335"/>
                  <a:gd name="T5" fmla="*/ 1445 h 4316"/>
                  <a:gd name="T6" fmla="*/ 263 w 335"/>
                  <a:gd name="T7" fmla="*/ 1175 h 4316"/>
                  <a:gd name="T8" fmla="*/ 228 w 335"/>
                  <a:gd name="T9" fmla="*/ 917 h 4316"/>
                  <a:gd name="T10" fmla="*/ 186 w 335"/>
                  <a:gd name="T11" fmla="*/ 665 h 4316"/>
                  <a:gd name="T12" fmla="*/ 132 w 335"/>
                  <a:gd name="T13" fmla="*/ 432 h 4316"/>
                  <a:gd name="T14" fmla="*/ 78 w 335"/>
                  <a:gd name="T15" fmla="*/ 204 h 4316"/>
                  <a:gd name="T16" fmla="*/ 12 w 335"/>
                  <a:gd name="T17" fmla="*/ 0 h 4316"/>
                  <a:gd name="T18" fmla="*/ 0 w 335"/>
                  <a:gd name="T19" fmla="*/ 0 h 4316"/>
                  <a:gd name="T20" fmla="*/ 66 w 335"/>
                  <a:gd name="T21" fmla="*/ 204 h 4316"/>
                  <a:gd name="T22" fmla="*/ 120 w 335"/>
                  <a:gd name="T23" fmla="*/ 432 h 4316"/>
                  <a:gd name="T24" fmla="*/ 174 w 335"/>
                  <a:gd name="T25" fmla="*/ 665 h 4316"/>
                  <a:gd name="T26" fmla="*/ 216 w 335"/>
                  <a:gd name="T27" fmla="*/ 917 h 4316"/>
                  <a:gd name="T28" fmla="*/ 251 w 335"/>
                  <a:gd name="T29" fmla="*/ 1175 h 4316"/>
                  <a:gd name="T30" fmla="*/ 281 w 335"/>
                  <a:gd name="T31" fmla="*/ 1445 h 4316"/>
                  <a:gd name="T32" fmla="*/ 305 w 335"/>
                  <a:gd name="T33" fmla="*/ 1726 h 4316"/>
                  <a:gd name="T34" fmla="*/ 317 w 335"/>
                  <a:gd name="T35" fmla="*/ 2014 h 4316"/>
                  <a:gd name="T36" fmla="*/ 323 w 335"/>
                  <a:gd name="T37" fmla="*/ 2314 h 4316"/>
                  <a:gd name="T38" fmla="*/ 317 w 335"/>
                  <a:gd name="T39" fmla="*/ 2608 h 4316"/>
                  <a:gd name="T40" fmla="*/ 305 w 335"/>
                  <a:gd name="T41" fmla="*/ 2907 h 4316"/>
                  <a:gd name="T42" fmla="*/ 281 w 335"/>
                  <a:gd name="T43" fmla="*/ 3201 h 4316"/>
                  <a:gd name="T44" fmla="*/ 257 w 335"/>
                  <a:gd name="T45" fmla="*/ 3489 h 4316"/>
                  <a:gd name="T46" fmla="*/ 216 w 335"/>
                  <a:gd name="T47" fmla="*/ 3777 h 4316"/>
                  <a:gd name="T48" fmla="*/ 174 w 335"/>
                  <a:gd name="T49" fmla="*/ 4052 h 4316"/>
                  <a:gd name="T50" fmla="*/ 120 w 335"/>
                  <a:gd name="T51" fmla="*/ 4316 h 4316"/>
                  <a:gd name="T52" fmla="*/ 132 w 335"/>
                  <a:gd name="T53" fmla="*/ 4316 h 4316"/>
                  <a:gd name="T54" fmla="*/ 186 w 335"/>
                  <a:gd name="T55" fmla="*/ 4052 h 4316"/>
                  <a:gd name="T56" fmla="*/ 228 w 335"/>
                  <a:gd name="T57" fmla="*/ 3777 h 4316"/>
                  <a:gd name="T58" fmla="*/ 269 w 335"/>
                  <a:gd name="T59" fmla="*/ 3489 h 4316"/>
                  <a:gd name="T60" fmla="*/ 293 w 335"/>
                  <a:gd name="T61" fmla="*/ 3201 h 4316"/>
                  <a:gd name="T62" fmla="*/ 317 w 335"/>
                  <a:gd name="T63" fmla="*/ 2907 h 4316"/>
                  <a:gd name="T64" fmla="*/ 329 w 335"/>
                  <a:gd name="T65" fmla="*/ 2608 h 4316"/>
                  <a:gd name="T66" fmla="*/ 335 w 335"/>
                  <a:gd name="T67" fmla="*/ 2314 h 4316"/>
                  <a:gd name="T68" fmla="*/ 329 w 335"/>
                  <a:gd name="T69" fmla="*/ 2014 h 4316"/>
                  <a:gd name="T70" fmla="*/ 329 w 335"/>
                  <a:gd name="T71" fmla="*/ 2014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335" h="4316">
                    <a:moveTo>
                      <a:pt x="329" y="2014"/>
                    </a:moveTo>
                    <a:lnTo>
                      <a:pt x="317" y="1726"/>
                    </a:lnTo>
                    <a:lnTo>
                      <a:pt x="293" y="1445"/>
                    </a:lnTo>
                    <a:lnTo>
                      <a:pt x="263" y="1175"/>
                    </a:lnTo>
                    <a:lnTo>
                      <a:pt x="228" y="917"/>
                    </a:lnTo>
                    <a:lnTo>
                      <a:pt x="186" y="665"/>
                    </a:lnTo>
                    <a:lnTo>
                      <a:pt x="132" y="432"/>
                    </a:lnTo>
                    <a:lnTo>
                      <a:pt x="78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66" y="204"/>
                    </a:lnTo>
                    <a:lnTo>
                      <a:pt x="120" y="432"/>
                    </a:lnTo>
                    <a:lnTo>
                      <a:pt x="174" y="665"/>
                    </a:lnTo>
                    <a:lnTo>
                      <a:pt x="216" y="917"/>
                    </a:lnTo>
                    <a:lnTo>
                      <a:pt x="251" y="1175"/>
                    </a:lnTo>
                    <a:lnTo>
                      <a:pt x="281" y="1445"/>
                    </a:lnTo>
                    <a:lnTo>
                      <a:pt x="305" y="1726"/>
                    </a:lnTo>
                    <a:lnTo>
                      <a:pt x="317" y="2014"/>
                    </a:lnTo>
                    <a:lnTo>
                      <a:pt x="323" y="2314"/>
                    </a:lnTo>
                    <a:lnTo>
                      <a:pt x="317" y="2608"/>
                    </a:lnTo>
                    <a:lnTo>
                      <a:pt x="305" y="2907"/>
                    </a:lnTo>
                    <a:lnTo>
                      <a:pt x="281" y="3201"/>
                    </a:lnTo>
                    <a:lnTo>
                      <a:pt x="257" y="3489"/>
                    </a:lnTo>
                    <a:lnTo>
                      <a:pt x="216" y="3777"/>
                    </a:lnTo>
                    <a:lnTo>
                      <a:pt x="174" y="4052"/>
                    </a:lnTo>
                    <a:lnTo>
                      <a:pt x="120" y="4316"/>
                    </a:lnTo>
                    <a:lnTo>
                      <a:pt x="132" y="4316"/>
                    </a:lnTo>
                    <a:lnTo>
                      <a:pt x="186" y="4052"/>
                    </a:lnTo>
                    <a:lnTo>
                      <a:pt x="228" y="3777"/>
                    </a:lnTo>
                    <a:lnTo>
                      <a:pt x="269" y="3489"/>
                    </a:lnTo>
                    <a:lnTo>
                      <a:pt x="293" y="3201"/>
                    </a:lnTo>
                    <a:lnTo>
                      <a:pt x="317" y="2907"/>
                    </a:lnTo>
                    <a:lnTo>
                      <a:pt x="329" y="2608"/>
                    </a:lnTo>
                    <a:lnTo>
                      <a:pt x="335" y="2314"/>
                    </a:lnTo>
                    <a:lnTo>
                      <a:pt x="329" y="2014"/>
                    </a:lnTo>
                    <a:lnTo>
                      <a:pt x="329" y="20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</p:spPr>
            <p:txBody>
              <a:bodyPr/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n-US" sz="28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4577290" name="Freeform 10"/>
              <p:cNvSpPr/>
              <p:nvPr/>
            </p:nvSpPr>
            <p:spPr bwMode="hidden">
              <a:xfrm>
                <a:off x="3676" y="0"/>
                <a:ext cx="427" cy="4316"/>
              </a:xfrm>
              <a:custGeom>
                <a:avLst/>
                <a:gdLst>
                  <a:gd name="T0" fmla="*/ 413 w 425"/>
                  <a:gd name="T1" fmla="*/ 1924 h 4316"/>
                  <a:gd name="T2" fmla="*/ 395 w 425"/>
                  <a:gd name="T3" fmla="*/ 1690 h 4316"/>
                  <a:gd name="T4" fmla="*/ 365 w 425"/>
                  <a:gd name="T5" fmla="*/ 1457 h 4316"/>
                  <a:gd name="T6" fmla="*/ 329 w 425"/>
                  <a:gd name="T7" fmla="*/ 1229 h 4316"/>
                  <a:gd name="T8" fmla="*/ 281 w 425"/>
                  <a:gd name="T9" fmla="*/ 1001 h 4316"/>
                  <a:gd name="T10" fmla="*/ 227 w 425"/>
                  <a:gd name="T11" fmla="*/ 761 h 4316"/>
                  <a:gd name="T12" fmla="*/ 162 w 425"/>
                  <a:gd name="T13" fmla="*/ 522 h 4316"/>
                  <a:gd name="T14" fmla="*/ 90 w 425"/>
                  <a:gd name="T15" fmla="*/ 270 h 4316"/>
                  <a:gd name="T16" fmla="*/ 12 w 425"/>
                  <a:gd name="T17" fmla="*/ 0 h 4316"/>
                  <a:gd name="T18" fmla="*/ 0 w 425"/>
                  <a:gd name="T19" fmla="*/ 0 h 4316"/>
                  <a:gd name="T20" fmla="*/ 84 w 425"/>
                  <a:gd name="T21" fmla="*/ 270 h 4316"/>
                  <a:gd name="T22" fmla="*/ 156 w 425"/>
                  <a:gd name="T23" fmla="*/ 522 h 4316"/>
                  <a:gd name="T24" fmla="*/ 216 w 425"/>
                  <a:gd name="T25" fmla="*/ 767 h 4316"/>
                  <a:gd name="T26" fmla="*/ 275 w 425"/>
                  <a:gd name="T27" fmla="*/ 1001 h 4316"/>
                  <a:gd name="T28" fmla="*/ 317 w 425"/>
                  <a:gd name="T29" fmla="*/ 1235 h 4316"/>
                  <a:gd name="T30" fmla="*/ 353 w 425"/>
                  <a:gd name="T31" fmla="*/ 1463 h 4316"/>
                  <a:gd name="T32" fmla="*/ 383 w 425"/>
                  <a:gd name="T33" fmla="*/ 1690 h 4316"/>
                  <a:gd name="T34" fmla="*/ 401 w 425"/>
                  <a:gd name="T35" fmla="*/ 1924 h 4316"/>
                  <a:gd name="T36" fmla="*/ 413 w 425"/>
                  <a:gd name="T37" fmla="*/ 2188 h 4316"/>
                  <a:gd name="T38" fmla="*/ 407 w 425"/>
                  <a:gd name="T39" fmla="*/ 2458 h 4316"/>
                  <a:gd name="T40" fmla="*/ 395 w 425"/>
                  <a:gd name="T41" fmla="*/ 2733 h 4316"/>
                  <a:gd name="T42" fmla="*/ 365 w 425"/>
                  <a:gd name="T43" fmla="*/ 3021 h 4316"/>
                  <a:gd name="T44" fmla="*/ 329 w 425"/>
                  <a:gd name="T45" fmla="*/ 3321 h 4316"/>
                  <a:gd name="T46" fmla="*/ 275 w 425"/>
                  <a:gd name="T47" fmla="*/ 3639 h 4316"/>
                  <a:gd name="T48" fmla="*/ 204 w 425"/>
                  <a:gd name="T49" fmla="*/ 3968 h 4316"/>
                  <a:gd name="T50" fmla="*/ 126 w 425"/>
                  <a:gd name="T51" fmla="*/ 4316 h 4316"/>
                  <a:gd name="T52" fmla="*/ 138 w 425"/>
                  <a:gd name="T53" fmla="*/ 4316 h 4316"/>
                  <a:gd name="T54" fmla="*/ 216 w 425"/>
                  <a:gd name="T55" fmla="*/ 3968 h 4316"/>
                  <a:gd name="T56" fmla="*/ 287 w 425"/>
                  <a:gd name="T57" fmla="*/ 3639 h 4316"/>
                  <a:gd name="T58" fmla="*/ 341 w 425"/>
                  <a:gd name="T59" fmla="*/ 3321 h 4316"/>
                  <a:gd name="T60" fmla="*/ 377 w 425"/>
                  <a:gd name="T61" fmla="*/ 3021 h 4316"/>
                  <a:gd name="T62" fmla="*/ 407 w 425"/>
                  <a:gd name="T63" fmla="*/ 2733 h 4316"/>
                  <a:gd name="T64" fmla="*/ 419 w 425"/>
                  <a:gd name="T65" fmla="*/ 2458 h 4316"/>
                  <a:gd name="T66" fmla="*/ 425 w 425"/>
                  <a:gd name="T67" fmla="*/ 2188 h 4316"/>
                  <a:gd name="T68" fmla="*/ 413 w 425"/>
                  <a:gd name="T69" fmla="*/ 1924 h 4316"/>
                  <a:gd name="T70" fmla="*/ 413 w 425"/>
                  <a:gd name="T71" fmla="*/ 1924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425" h="4316">
                    <a:moveTo>
                      <a:pt x="413" y="1924"/>
                    </a:moveTo>
                    <a:lnTo>
                      <a:pt x="395" y="1690"/>
                    </a:lnTo>
                    <a:lnTo>
                      <a:pt x="365" y="1457"/>
                    </a:lnTo>
                    <a:lnTo>
                      <a:pt x="329" y="1229"/>
                    </a:lnTo>
                    <a:lnTo>
                      <a:pt x="281" y="1001"/>
                    </a:lnTo>
                    <a:lnTo>
                      <a:pt x="227" y="761"/>
                    </a:lnTo>
                    <a:lnTo>
                      <a:pt x="162" y="522"/>
                    </a:lnTo>
                    <a:lnTo>
                      <a:pt x="90" y="27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84" y="270"/>
                    </a:lnTo>
                    <a:lnTo>
                      <a:pt x="156" y="522"/>
                    </a:lnTo>
                    <a:lnTo>
                      <a:pt x="216" y="767"/>
                    </a:lnTo>
                    <a:lnTo>
                      <a:pt x="275" y="1001"/>
                    </a:lnTo>
                    <a:lnTo>
                      <a:pt x="317" y="1235"/>
                    </a:lnTo>
                    <a:lnTo>
                      <a:pt x="353" y="1463"/>
                    </a:lnTo>
                    <a:lnTo>
                      <a:pt x="383" y="1690"/>
                    </a:lnTo>
                    <a:lnTo>
                      <a:pt x="401" y="1924"/>
                    </a:lnTo>
                    <a:lnTo>
                      <a:pt x="413" y="2188"/>
                    </a:lnTo>
                    <a:lnTo>
                      <a:pt x="407" y="2458"/>
                    </a:lnTo>
                    <a:lnTo>
                      <a:pt x="395" y="2733"/>
                    </a:lnTo>
                    <a:lnTo>
                      <a:pt x="365" y="3021"/>
                    </a:lnTo>
                    <a:lnTo>
                      <a:pt x="329" y="3321"/>
                    </a:lnTo>
                    <a:lnTo>
                      <a:pt x="275" y="3639"/>
                    </a:lnTo>
                    <a:lnTo>
                      <a:pt x="204" y="3968"/>
                    </a:lnTo>
                    <a:lnTo>
                      <a:pt x="126" y="4316"/>
                    </a:lnTo>
                    <a:lnTo>
                      <a:pt x="138" y="4316"/>
                    </a:lnTo>
                    <a:lnTo>
                      <a:pt x="216" y="3968"/>
                    </a:lnTo>
                    <a:lnTo>
                      <a:pt x="287" y="3639"/>
                    </a:lnTo>
                    <a:lnTo>
                      <a:pt x="341" y="3321"/>
                    </a:lnTo>
                    <a:lnTo>
                      <a:pt x="377" y="3021"/>
                    </a:lnTo>
                    <a:lnTo>
                      <a:pt x="407" y="2733"/>
                    </a:lnTo>
                    <a:lnTo>
                      <a:pt x="419" y="2458"/>
                    </a:lnTo>
                    <a:lnTo>
                      <a:pt x="425" y="2188"/>
                    </a:lnTo>
                    <a:lnTo>
                      <a:pt x="413" y="1924"/>
                    </a:lnTo>
                    <a:lnTo>
                      <a:pt x="413" y="19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</p:spPr>
            <p:txBody>
              <a:bodyPr/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n-US" sz="28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4577291" name="Freeform 11"/>
              <p:cNvSpPr/>
              <p:nvPr/>
            </p:nvSpPr>
            <p:spPr bwMode="hidden">
              <a:xfrm>
                <a:off x="3946" y="0"/>
                <a:ext cx="558" cy="4316"/>
              </a:xfrm>
              <a:custGeom>
                <a:avLst/>
                <a:gdLst>
                  <a:gd name="T0" fmla="*/ 556 w 556"/>
                  <a:gd name="T1" fmla="*/ 2020 h 4316"/>
                  <a:gd name="T2" fmla="*/ 538 w 556"/>
                  <a:gd name="T3" fmla="*/ 1732 h 4316"/>
                  <a:gd name="T4" fmla="*/ 503 w 556"/>
                  <a:gd name="T5" fmla="*/ 1445 h 4316"/>
                  <a:gd name="T6" fmla="*/ 455 w 556"/>
                  <a:gd name="T7" fmla="*/ 1175 h 4316"/>
                  <a:gd name="T8" fmla="*/ 395 w 556"/>
                  <a:gd name="T9" fmla="*/ 911 h 4316"/>
                  <a:gd name="T10" fmla="*/ 317 w 556"/>
                  <a:gd name="T11" fmla="*/ 659 h 4316"/>
                  <a:gd name="T12" fmla="*/ 228 w 556"/>
                  <a:gd name="T13" fmla="*/ 426 h 4316"/>
                  <a:gd name="T14" fmla="*/ 126 w 556"/>
                  <a:gd name="T15" fmla="*/ 204 h 4316"/>
                  <a:gd name="T16" fmla="*/ 12 w 556"/>
                  <a:gd name="T17" fmla="*/ 0 h 4316"/>
                  <a:gd name="T18" fmla="*/ 0 w 556"/>
                  <a:gd name="T19" fmla="*/ 0 h 4316"/>
                  <a:gd name="T20" fmla="*/ 114 w 556"/>
                  <a:gd name="T21" fmla="*/ 204 h 4316"/>
                  <a:gd name="T22" fmla="*/ 216 w 556"/>
                  <a:gd name="T23" fmla="*/ 426 h 4316"/>
                  <a:gd name="T24" fmla="*/ 305 w 556"/>
                  <a:gd name="T25" fmla="*/ 659 h 4316"/>
                  <a:gd name="T26" fmla="*/ 383 w 556"/>
                  <a:gd name="T27" fmla="*/ 911 h 4316"/>
                  <a:gd name="T28" fmla="*/ 443 w 556"/>
                  <a:gd name="T29" fmla="*/ 1175 h 4316"/>
                  <a:gd name="T30" fmla="*/ 491 w 556"/>
                  <a:gd name="T31" fmla="*/ 1445 h 4316"/>
                  <a:gd name="T32" fmla="*/ 526 w 556"/>
                  <a:gd name="T33" fmla="*/ 1732 h 4316"/>
                  <a:gd name="T34" fmla="*/ 544 w 556"/>
                  <a:gd name="T35" fmla="*/ 2020 h 4316"/>
                  <a:gd name="T36" fmla="*/ 544 w 556"/>
                  <a:gd name="T37" fmla="*/ 2326 h 4316"/>
                  <a:gd name="T38" fmla="*/ 532 w 556"/>
                  <a:gd name="T39" fmla="*/ 2632 h 4316"/>
                  <a:gd name="T40" fmla="*/ 503 w 556"/>
                  <a:gd name="T41" fmla="*/ 2931 h 4316"/>
                  <a:gd name="T42" fmla="*/ 455 w 556"/>
                  <a:gd name="T43" fmla="*/ 3225 h 4316"/>
                  <a:gd name="T44" fmla="*/ 389 w 556"/>
                  <a:gd name="T45" fmla="*/ 3513 h 4316"/>
                  <a:gd name="T46" fmla="*/ 311 w 556"/>
                  <a:gd name="T47" fmla="*/ 3788 h 4316"/>
                  <a:gd name="T48" fmla="*/ 216 w 556"/>
                  <a:gd name="T49" fmla="*/ 4058 h 4316"/>
                  <a:gd name="T50" fmla="*/ 102 w 556"/>
                  <a:gd name="T51" fmla="*/ 4316 h 4316"/>
                  <a:gd name="T52" fmla="*/ 114 w 556"/>
                  <a:gd name="T53" fmla="*/ 4316 h 4316"/>
                  <a:gd name="T54" fmla="*/ 228 w 556"/>
                  <a:gd name="T55" fmla="*/ 4058 h 4316"/>
                  <a:gd name="T56" fmla="*/ 323 w 556"/>
                  <a:gd name="T57" fmla="*/ 3788 h 4316"/>
                  <a:gd name="T58" fmla="*/ 401 w 556"/>
                  <a:gd name="T59" fmla="*/ 3513 h 4316"/>
                  <a:gd name="T60" fmla="*/ 467 w 556"/>
                  <a:gd name="T61" fmla="*/ 3225 h 4316"/>
                  <a:gd name="T62" fmla="*/ 515 w 556"/>
                  <a:gd name="T63" fmla="*/ 2931 h 4316"/>
                  <a:gd name="T64" fmla="*/ 544 w 556"/>
                  <a:gd name="T65" fmla="*/ 2632 h 4316"/>
                  <a:gd name="T66" fmla="*/ 556 w 556"/>
                  <a:gd name="T67" fmla="*/ 2326 h 4316"/>
                  <a:gd name="T68" fmla="*/ 556 w 556"/>
                  <a:gd name="T69" fmla="*/ 2020 h 4316"/>
                  <a:gd name="T70" fmla="*/ 556 w 556"/>
                  <a:gd name="T71" fmla="*/ 2020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556" h="4316">
                    <a:moveTo>
                      <a:pt x="556" y="2020"/>
                    </a:moveTo>
                    <a:lnTo>
                      <a:pt x="538" y="1732"/>
                    </a:lnTo>
                    <a:lnTo>
                      <a:pt x="503" y="1445"/>
                    </a:lnTo>
                    <a:lnTo>
                      <a:pt x="455" y="1175"/>
                    </a:lnTo>
                    <a:lnTo>
                      <a:pt x="395" y="911"/>
                    </a:lnTo>
                    <a:lnTo>
                      <a:pt x="317" y="659"/>
                    </a:lnTo>
                    <a:lnTo>
                      <a:pt x="228" y="426"/>
                    </a:lnTo>
                    <a:lnTo>
                      <a:pt x="126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14" y="204"/>
                    </a:lnTo>
                    <a:lnTo>
                      <a:pt x="216" y="426"/>
                    </a:lnTo>
                    <a:lnTo>
                      <a:pt x="305" y="659"/>
                    </a:lnTo>
                    <a:lnTo>
                      <a:pt x="383" y="911"/>
                    </a:lnTo>
                    <a:lnTo>
                      <a:pt x="443" y="1175"/>
                    </a:lnTo>
                    <a:lnTo>
                      <a:pt x="491" y="1445"/>
                    </a:lnTo>
                    <a:lnTo>
                      <a:pt x="526" y="1732"/>
                    </a:lnTo>
                    <a:lnTo>
                      <a:pt x="544" y="2020"/>
                    </a:lnTo>
                    <a:lnTo>
                      <a:pt x="544" y="2326"/>
                    </a:lnTo>
                    <a:lnTo>
                      <a:pt x="532" y="2632"/>
                    </a:lnTo>
                    <a:lnTo>
                      <a:pt x="503" y="2931"/>
                    </a:lnTo>
                    <a:lnTo>
                      <a:pt x="455" y="3225"/>
                    </a:lnTo>
                    <a:lnTo>
                      <a:pt x="389" y="3513"/>
                    </a:lnTo>
                    <a:lnTo>
                      <a:pt x="311" y="3788"/>
                    </a:lnTo>
                    <a:lnTo>
                      <a:pt x="216" y="4058"/>
                    </a:lnTo>
                    <a:lnTo>
                      <a:pt x="102" y="4316"/>
                    </a:lnTo>
                    <a:lnTo>
                      <a:pt x="114" y="4316"/>
                    </a:lnTo>
                    <a:lnTo>
                      <a:pt x="228" y="4058"/>
                    </a:lnTo>
                    <a:lnTo>
                      <a:pt x="323" y="3788"/>
                    </a:lnTo>
                    <a:lnTo>
                      <a:pt x="401" y="3513"/>
                    </a:lnTo>
                    <a:lnTo>
                      <a:pt x="467" y="3225"/>
                    </a:lnTo>
                    <a:lnTo>
                      <a:pt x="515" y="2931"/>
                    </a:lnTo>
                    <a:lnTo>
                      <a:pt x="544" y="2632"/>
                    </a:lnTo>
                    <a:lnTo>
                      <a:pt x="556" y="2326"/>
                    </a:lnTo>
                    <a:lnTo>
                      <a:pt x="556" y="2020"/>
                    </a:lnTo>
                    <a:lnTo>
                      <a:pt x="556" y="202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</p:spPr>
            <p:txBody>
              <a:bodyPr/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n-US" sz="28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4577292" name="Freeform 12"/>
              <p:cNvSpPr/>
              <p:nvPr/>
            </p:nvSpPr>
            <p:spPr bwMode="hidden">
              <a:xfrm>
                <a:off x="4246" y="0"/>
                <a:ext cx="690" cy="4316"/>
              </a:xfrm>
              <a:custGeom>
                <a:avLst/>
                <a:gdLst>
                  <a:gd name="T0" fmla="*/ 688 w 688"/>
                  <a:gd name="T1" fmla="*/ 2086 h 4316"/>
                  <a:gd name="T2" fmla="*/ 670 w 688"/>
                  <a:gd name="T3" fmla="*/ 1810 h 4316"/>
                  <a:gd name="T4" fmla="*/ 634 w 688"/>
                  <a:gd name="T5" fmla="*/ 1541 h 4316"/>
                  <a:gd name="T6" fmla="*/ 574 w 688"/>
                  <a:gd name="T7" fmla="*/ 1271 h 4316"/>
                  <a:gd name="T8" fmla="*/ 497 w 688"/>
                  <a:gd name="T9" fmla="*/ 1007 h 4316"/>
                  <a:gd name="T10" fmla="*/ 401 w 688"/>
                  <a:gd name="T11" fmla="*/ 749 h 4316"/>
                  <a:gd name="T12" fmla="*/ 293 w 688"/>
                  <a:gd name="T13" fmla="*/ 492 h 4316"/>
                  <a:gd name="T14" fmla="*/ 162 w 688"/>
                  <a:gd name="T15" fmla="*/ 240 h 4316"/>
                  <a:gd name="T16" fmla="*/ 12 w 688"/>
                  <a:gd name="T17" fmla="*/ 0 h 4316"/>
                  <a:gd name="T18" fmla="*/ 0 w 688"/>
                  <a:gd name="T19" fmla="*/ 0 h 4316"/>
                  <a:gd name="T20" fmla="*/ 150 w 688"/>
                  <a:gd name="T21" fmla="*/ 240 h 4316"/>
                  <a:gd name="T22" fmla="*/ 281 w 688"/>
                  <a:gd name="T23" fmla="*/ 492 h 4316"/>
                  <a:gd name="T24" fmla="*/ 389 w 688"/>
                  <a:gd name="T25" fmla="*/ 749 h 4316"/>
                  <a:gd name="T26" fmla="*/ 485 w 688"/>
                  <a:gd name="T27" fmla="*/ 1007 h 4316"/>
                  <a:gd name="T28" fmla="*/ 562 w 688"/>
                  <a:gd name="T29" fmla="*/ 1271 h 4316"/>
                  <a:gd name="T30" fmla="*/ 622 w 688"/>
                  <a:gd name="T31" fmla="*/ 1541 h 4316"/>
                  <a:gd name="T32" fmla="*/ 658 w 688"/>
                  <a:gd name="T33" fmla="*/ 1810 h 4316"/>
                  <a:gd name="T34" fmla="*/ 676 w 688"/>
                  <a:gd name="T35" fmla="*/ 2086 h 4316"/>
                  <a:gd name="T36" fmla="*/ 676 w 688"/>
                  <a:gd name="T37" fmla="*/ 2368 h 4316"/>
                  <a:gd name="T38" fmla="*/ 658 w 688"/>
                  <a:gd name="T39" fmla="*/ 2650 h 4316"/>
                  <a:gd name="T40" fmla="*/ 616 w 688"/>
                  <a:gd name="T41" fmla="*/ 2931 h 4316"/>
                  <a:gd name="T42" fmla="*/ 556 w 688"/>
                  <a:gd name="T43" fmla="*/ 3213 h 4316"/>
                  <a:gd name="T44" fmla="*/ 473 w 688"/>
                  <a:gd name="T45" fmla="*/ 3495 h 4316"/>
                  <a:gd name="T46" fmla="*/ 371 w 688"/>
                  <a:gd name="T47" fmla="*/ 3777 h 4316"/>
                  <a:gd name="T48" fmla="*/ 251 w 688"/>
                  <a:gd name="T49" fmla="*/ 4046 h 4316"/>
                  <a:gd name="T50" fmla="*/ 114 w 688"/>
                  <a:gd name="T51" fmla="*/ 4316 h 4316"/>
                  <a:gd name="T52" fmla="*/ 126 w 688"/>
                  <a:gd name="T53" fmla="*/ 4316 h 4316"/>
                  <a:gd name="T54" fmla="*/ 263 w 688"/>
                  <a:gd name="T55" fmla="*/ 4046 h 4316"/>
                  <a:gd name="T56" fmla="*/ 383 w 688"/>
                  <a:gd name="T57" fmla="*/ 3777 h 4316"/>
                  <a:gd name="T58" fmla="*/ 485 w 688"/>
                  <a:gd name="T59" fmla="*/ 3495 h 4316"/>
                  <a:gd name="T60" fmla="*/ 568 w 688"/>
                  <a:gd name="T61" fmla="*/ 3219 h 4316"/>
                  <a:gd name="T62" fmla="*/ 628 w 688"/>
                  <a:gd name="T63" fmla="*/ 2937 h 4316"/>
                  <a:gd name="T64" fmla="*/ 670 w 688"/>
                  <a:gd name="T65" fmla="*/ 2656 h 4316"/>
                  <a:gd name="T66" fmla="*/ 688 w 688"/>
                  <a:gd name="T67" fmla="*/ 2368 h 4316"/>
                  <a:gd name="T68" fmla="*/ 688 w 688"/>
                  <a:gd name="T69" fmla="*/ 2086 h 4316"/>
                  <a:gd name="T70" fmla="*/ 688 w 688"/>
                  <a:gd name="T71" fmla="*/ 2086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688" h="4316">
                    <a:moveTo>
                      <a:pt x="688" y="2086"/>
                    </a:moveTo>
                    <a:lnTo>
                      <a:pt x="670" y="1810"/>
                    </a:lnTo>
                    <a:lnTo>
                      <a:pt x="634" y="1541"/>
                    </a:lnTo>
                    <a:lnTo>
                      <a:pt x="574" y="1271"/>
                    </a:lnTo>
                    <a:lnTo>
                      <a:pt x="497" y="1007"/>
                    </a:lnTo>
                    <a:lnTo>
                      <a:pt x="401" y="749"/>
                    </a:lnTo>
                    <a:lnTo>
                      <a:pt x="293" y="492"/>
                    </a:lnTo>
                    <a:lnTo>
                      <a:pt x="162" y="24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50" y="240"/>
                    </a:lnTo>
                    <a:lnTo>
                      <a:pt x="281" y="492"/>
                    </a:lnTo>
                    <a:lnTo>
                      <a:pt x="389" y="749"/>
                    </a:lnTo>
                    <a:lnTo>
                      <a:pt x="485" y="1007"/>
                    </a:lnTo>
                    <a:lnTo>
                      <a:pt x="562" y="1271"/>
                    </a:lnTo>
                    <a:lnTo>
                      <a:pt x="622" y="1541"/>
                    </a:lnTo>
                    <a:lnTo>
                      <a:pt x="658" y="1810"/>
                    </a:lnTo>
                    <a:lnTo>
                      <a:pt x="676" y="2086"/>
                    </a:lnTo>
                    <a:lnTo>
                      <a:pt x="676" y="2368"/>
                    </a:lnTo>
                    <a:lnTo>
                      <a:pt x="658" y="2650"/>
                    </a:lnTo>
                    <a:lnTo>
                      <a:pt x="616" y="2931"/>
                    </a:lnTo>
                    <a:lnTo>
                      <a:pt x="556" y="3213"/>
                    </a:lnTo>
                    <a:lnTo>
                      <a:pt x="473" y="3495"/>
                    </a:lnTo>
                    <a:lnTo>
                      <a:pt x="371" y="3777"/>
                    </a:lnTo>
                    <a:lnTo>
                      <a:pt x="251" y="4046"/>
                    </a:lnTo>
                    <a:lnTo>
                      <a:pt x="114" y="4316"/>
                    </a:lnTo>
                    <a:lnTo>
                      <a:pt x="126" y="4316"/>
                    </a:lnTo>
                    <a:lnTo>
                      <a:pt x="263" y="4046"/>
                    </a:lnTo>
                    <a:lnTo>
                      <a:pt x="383" y="3777"/>
                    </a:lnTo>
                    <a:lnTo>
                      <a:pt x="485" y="3495"/>
                    </a:lnTo>
                    <a:lnTo>
                      <a:pt x="568" y="3219"/>
                    </a:lnTo>
                    <a:lnTo>
                      <a:pt x="628" y="2937"/>
                    </a:lnTo>
                    <a:lnTo>
                      <a:pt x="670" y="2656"/>
                    </a:lnTo>
                    <a:lnTo>
                      <a:pt x="688" y="2368"/>
                    </a:lnTo>
                    <a:lnTo>
                      <a:pt x="688" y="2086"/>
                    </a:lnTo>
                    <a:lnTo>
                      <a:pt x="688" y="208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</p:spPr>
            <p:txBody>
              <a:bodyPr/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n-US" sz="28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4577293" name="Freeform 13"/>
              <p:cNvSpPr/>
              <p:nvPr/>
            </p:nvSpPr>
            <p:spPr bwMode="hidden">
              <a:xfrm>
                <a:off x="4522" y="0"/>
                <a:ext cx="864" cy="4316"/>
              </a:xfrm>
              <a:custGeom>
                <a:avLst/>
                <a:gdLst>
                  <a:gd name="T0" fmla="*/ 855 w 861"/>
                  <a:gd name="T1" fmla="*/ 2128 h 4316"/>
                  <a:gd name="T2" fmla="*/ 831 w 861"/>
                  <a:gd name="T3" fmla="*/ 1834 h 4316"/>
                  <a:gd name="T4" fmla="*/ 808 w 861"/>
                  <a:gd name="T5" fmla="*/ 1684 h 4316"/>
                  <a:gd name="T6" fmla="*/ 784 w 861"/>
                  <a:gd name="T7" fmla="*/ 1541 h 4316"/>
                  <a:gd name="T8" fmla="*/ 748 w 861"/>
                  <a:gd name="T9" fmla="*/ 1397 h 4316"/>
                  <a:gd name="T10" fmla="*/ 712 w 861"/>
                  <a:gd name="T11" fmla="*/ 1253 h 4316"/>
                  <a:gd name="T12" fmla="*/ 664 w 861"/>
                  <a:gd name="T13" fmla="*/ 1115 h 4316"/>
                  <a:gd name="T14" fmla="*/ 610 w 861"/>
                  <a:gd name="T15" fmla="*/ 977 h 4316"/>
                  <a:gd name="T16" fmla="*/ 491 w 861"/>
                  <a:gd name="T17" fmla="*/ 719 h 4316"/>
                  <a:gd name="T18" fmla="*/ 353 w 861"/>
                  <a:gd name="T19" fmla="*/ 468 h 4316"/>
                  <a:gd name="T20" fmla="*/ 192 w 861"/>
                  <a:gd name="T21" fmla="*/ 228 h 4316"/>
                  <a:gd name="T22" fmla="*/ 12 w 861"/>
                  <a:gd name="T23" fmla="*/ 0 h 4316"/>
                  <a:gd name="T24" fmla="*/ 0 w 861"/>
                  <a:gd name="T25" fmla="*/ 0 h 4316"/>
                  <a:gd name="T26" fmla="*/ 180 w 861"/>
                  <a:gd name="T27" fmla="*/ 228 h 4316"/>
                  <a:gd name="T28" fmla="*/ 341 w 861"/>
                  <a:gd name="T29" fmla="*/ 468 h 4316"/>
                  <a:gd name="T30" fmla="*/ 479 w 861"/>
                  <a:gd name="T31" fmla="*/ 719 h 4316"/>
                  <a:gd name="T32" fmla="*/ 598 w 861"/>
                  <a:gd name="T33" fmla="*/ 983 h 4316"/>
                  <a:gd name="T34" fmla="*/ 652 w 861"/>
                  <a:gd name="T35" fmla="*/ 1121 h 4316"/>
                  <a:gd name="T36" fmla="*/ 700 w 861"/>
                  <a:gd name="T37" fmla="*/ 1259 h 4316"/>
                  <a:gd name="T38" fmla="*/ 736 w 861"/>
                  <a:gd name="T39" fmla="*/ 1403 h 4316"/>
                  <a:gd name="T40" fmla="*/ 772 w 861"/>
                  <a:gd name="T41" fmla="*/ 1547 h 4316"/>
                  <a:gd name="T42" fmla="*/ 802 w 861"/>
                  <a:gd name="T43" fmla="*/ 1690 h 4316"/>
                  <a:gd name="T44" fmla="*/ 819 w 861"/>
                  <a:gd name="T45" fmla="*/ 1834 h 4316"/>
                  <a:gd name="T46" fmla="*/ 837 w 861"/>
                  <a:gd name="T47" fmla="*/ 1984 h 4316"/>
                  <a:gd name="T48" fmla="*/ 843 w 861"/>
                  <a:gd name="T49" fmla="*/ 2128 h 4316"/>
                  <a:gd name="T50" fmla="*/ 849 w 861"/>
                  <a:gd name="T51" fmla="*/ 2278 h 4316"/>
                  <a:gd name="T52" fmla="*/ 843 w 861"/>
                  <a:gd name="T53" fmla="*/ 2428 h 4316"/>
                  <a:gd name="T54" fmla="*/ 831 w 861"/>
                  <a:gd name="T55" fmla="*/ 2572 h 4316"/>
                  <a:gd name="T56" fmla="*/ 819 w 861"/>
                  <a:gd name="T57" fmla="*/ 2721 h 4316"/>
                  <a:gd name="T58" fmla="*/ 796 w 861"/>
                  <a:gd name="T59" fmla="*/ 2865 h 4316"/>
                  <a:gd name="T60" fmla="*/ 766 w 861"/>
                  <a:gd name="T61" fmla="*/ 3015 h 4316"/>
                  <a:gd name="T62" fmla="*/ 724 w 861"/>
                  <a:gd name="T63" fmla="*/ 3159 h 4316"/>
                  <a:gd name="T64" fmla="*/ 682 w 861"/>
                  <a:gd name="T65" fmla="*/ 3303 h 4316"/>
                  <a:gd name="T66" fmla="*/ 586 w 861"/>
                  <a:gd name="T67" fmla="*/ 3567 h 4316"/>
                  <a:gd name="T68" fmla="*/ 473 w 861"/>
                  <a:gd name="T69" fmla="*/ 3824 h 4316"/>
                  <a:gd name="T70" fmla="*/ 335 w 861"/>
                  <a:gd name="T71" fmla="*/ 4076 h 4316"/>
                  <a:gd name="T72" fmla="*/ 180 w 861"/>
                  <a:gd name="T73" fmla="*/ 4316 h 4316"/>
                  <a:gd name="T74" fmla="*/ 192 w 861"/>
                  <a:gd name="T75" fmla="*/ 4316 h 4316"/>
                  <a:gd name="T76" fmla="*/ 347 w 861"/>
                  <a:gd name="T77" fmla="*/ 4076 h 4316"/>
                  <a:gd name="T78" fmla="*/ 485 w 861"/>
                  <a:gd name="T79" fmla="*/ 3824 h 4316"/>
                  <a:gd name="T80" fmla="*/ 598 w 861"/>
                  <a:gd name="T81" fmla="*/ 3573 h 4316"/>
                  <a:gd name="T82" fmla="*/ 694 w 861"/>
                  <a:gd name="T83" fmla="*/ 3309 h 4316"/>
                  <a:gd name="T84" fmla="*/ 736 w 861"/>
                  <a:gd name="T85" fmla="*/ 3165 h 4316"/>
                  <a:gd name="T86" fmla="*/ 778 w 861"/>
                  <a:gd name="T87" fmla="*/ 3021 h 4316"/>
                  <a:gd name="T88" fmla="*/ 808 w 861"/>
                  <a:gd name="T89" fmla="*/ 2871 h 4316"/>
                  <a:gd name="T90" fmla="*/ 831 w 861"/>
                  <a:gd name="T91" fmla="*/ 2727 h 4316"/>
                  <a:gd name="T92" fmla="*/ 843 w 861"/>
                  <a:gd name="T93" fmla="*/ 2578 h 4316"/>
                  <a:gd name="T94" fmla="*/ 855 w 861"/>
                  <a:gd name="T95" fmla="*/ 2428 h 4316"/>
                  <a:gd name="T96" fmla="*/ 861 w 861"/>
                  <a:gd name="T97" fmla="*/ 2278 h 4316"/>
                  <a:gd name="T98" fmla="*/ 855 w 861"/>
                  <a:gd name="T99" fmla="*/ 2128 h 4316"/>
                  <a:gd name="T100" fmla="*/ 855 w 861"/>
                  <a:gd name="T101" fmla="*/ 2128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</a:cxnLst>
                <a:rect l="0" t="0" r="r" b="b"/>
                <a:pathLst>
                  <a:path w="861" h="4316">
                    <a:moveTo>
                      <a:pt x="855" y="2128"/>
                    </a:moveTo>
                    <a:lnTo>
                      <a:pt x="831" y="1834"/>
                    </a:lnTo>
                    <a:lnTo>
                      <a:pt x="808" y="1684"/>
                    </a:lnTo>
                    <a:lnTo>
                      <a:pt x="784" y="1541"/>
                    </a:lnTo>
                    <a:lnTo>
                      <a:pt x="748" y="1397"/>
                    </a:lnTo>
                    <a:lnTo>
                      <a:pt x="712" y="1253"/>
                    </a:lnTo>
                    <a:lnTo>
                      <a:pt x="664" y="1115"/>
                    </a:lnTo>
                    <a:lnTo>
                      <a:pt x="610" y="977"/>
                    </a:lnTo>
                    <a:lnTo>
                      <a:pt x="491" y="719"/>
                    </a:lnTo>
                    <a:lnTo>
                      <a:pt x="353" y="468"/>
                    </a:lnTo>
                    <a:lnTo>
                      <a:pt x="192" y="228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80" y="228"/>
                    </a:lnTo>
                    <a:lnTo>
                      <a:pt x="341" y="468"/>
                    </a:lnTo>
                    <a:lnTo>
                      <a:pt x="479" y="719"/>
                    </a:lnTo>
                    <a:lnTo>
                      <a:pt x="598" y="983"/>
                    </a:lnTo>
                    <a:lnTo>
                      <a:pt x="652" y="1121"/>
                    </a:lnTo>
                    <a:lnTo>
                      <a:pt x="700" y="1259"/>
                    </a:lnTo>
                    <a:lnTo>
                      <a:pt x="736" y="1403"/>
                    </a:lnTo>
                    <a:lnTo>
                      <a:pt x="772" y="1547"/>
                    </a:lnTo>
                    <a:lnTo>
                      <a:pt x="802" y="1690"/>
                    </a:lnTo>
                    <a:lnTo>
                      <a:pt x="819" y="1834"/>
                    </a:lnTo>
                    <a:lnTo>
                      <a:pt x="837" y="1984"/>
                    </a:lnTo>
                    <a:lnTo>
                      <a:pt x="843" y="2128"/>
                    </a:lnTo>
                    <a:lnTo>
                      <a:pt x="849" y="2278"/>
                    </a:lnTo>
                    <a:lnTo>
                      <a:pt x="843" y="2428"/>
                    </a:lnTo>
                    <a:lnTo>
                      <a:pt x="831" y="2572"/>
                    </a:lnTo>
                    <a:lnTo>
                      <a:pt x="819" y="2721"/>
                    </a:lnTo>
                    <a:lnTo>
                      <a:pt x="796" y="2865"/>
                    </a:lnTo>
                    <a:lnTo>
                      <a:pt x="766" y="3015"/>
                    </a:lnTo>
                    <a:lnTo>
                      <a:pt x="724" y="3159"/>
                    </a:lnTo>
                    <a:lnTo>
                      <a:pt x="682" y="3303"/>
                    </a:lnTo>
                    <a:lnTo>
                      <a:pt x="586" y="3567"/>
                    </a:lnTo>
                    <a:lnTo>
                      <a:pt x="473" y="3824"/>
                    </a:lnTo>
                    <a:lnTo>
                      <a:pt x="335" y="4076"/>
                    </a:lnTo>
                    <a:lnTo>
                      <a:pt x="180" y="4316"/>
                    </a:lnTo>
                    <a:lnTo>
                      <a:pt x="192" y="4316"/>
                    </a:lnTo>
                    <a:lnTo>
                      <a:pt x="347" y="4076"/>
                    </a:lnTo>
                    <a:lnTo>
                      <a:pt x="485" y="3824"/>
                    </a:lnTo>
                    <a:lnTo>
                      <a:pt x="598" y="3573"/>
                    </a:lnTo>
                    <a:lnTo>
                      <a:pt x="694" y="3309"/>
                    </a:lnTo>
                    <a:lnTo>
                      <a:pt x="736" y="3165"/>
                    </a:lnTo>
                    <a:lnTo>
                      <a:pt x="778" y="3021"/>
                    </a:lnTo>
                    <a:lnTo>
                      <a:pt x="808" y="2871"/>
                    </a:lnTo>
                    <a:lnTo>
                      <a:pt x="831" y="2727"/>
                    </a:lnTo>
                    <a:lnTo>
                      <a:pt x="843" y="2578"/>
                    </a:lnTo>
                    <a:lnTo>
                      <a:pt x="855" y="2428"/>
                    </a:lnTo>
                    <a:lnTo>
                      <a:pt x="861" y="2278"/>
                    </a:lnTo>
                    <a:lnTo>
                      <a:pt x="855" y="2128"/>
                    </a:lnTo>
                    <a:lnTo>
                      <a:pt x="855" y="212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</p:spPr>
            <p:txBody>
              <a:bodyPr/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n-US" sz="28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4577294" name="Freeform 14"/>
              <p:cNvSpPr/>
              <p:nvPr/>
            </p:nvSpPr>
            <p:spPr bwMode="hidden">
              <a:xfrm>
                <a:off x="2399" y="0"/>
                <a:ext cx="150" cy="4316"/>
              </a:xfrm>
              <a:custGeom>
                <a:avLst/>
                <a:gdLst>
                  <a:gd name="T0" fmla="*/ 18 w 149"/>
                  <a:gd name="T1" fmla="*/ 1942 h 4316"/>
                  <a:gd name="T2" fmla="*/ 30 w 149"/>
                  <a:gd name="T3" fmla="*/ 1630 h 4316"/>
                  <a:gd name="T4" fmla="*/ 42 w 149"/>
                  <a:gd name="T5" fmla="*/ 1331 h 4316"/>
                  <a:gd name="T6" fmla="*/ 59 w 149"/>
                  <a:gd name="T7" fmla="*/ 1055 h 4316"/>
                  <a:gd name="T8" fmla="*/ 77 w 149"/>
                  <a:gd name="T9" fmla="*/ 791 h 4316"/>
                  <a:gd name="T10" fmla="*/ 83 w 149"/>
                  <a:gd name="T11" fmla="*/ 671 h 4316"/>
                  <a:gd name="T12" fmla="*/ 95 w 149"/>
                  <a:gd name="T13" fmla="*/ 557 h 4316"/>
                  <a:gd name="T14" fmla="*/ 107 w 149"/>
                  <a:gd name="T15" fmla="*/ 444 h 4316"/>
                  <a:gd name="T16" fmla="*/ 113 w 149"/>
                  <a:gd name="T17" fmla="*/ 342 h 4316"/>
                  <a:gd name="T18" fmla="*/ 125 w 149"/>
                  <a:gd name="T19" fmla="*/ 246 h 4316"/>
                  <a:gd name="T20" fmla="*/ 131 w 149"/>
                  <a:gd name="T21" fmla="*/ 156 h 4316"/>
                  <a:gd name="T22" fmla="*/ 143 w 149"/>
                  <a:gd name="T23" fmla="*/ 72 h 4316"/>
                  <a:gd name="T24" fmla="*/ 149 w 149"/>
                  <a:gd name="T25" fmla="*/ 0 h 4316"/>
                  <a:gd name="T26" fmla="*/ 137 w 149"/>
                  <a:gd name="T27" fmla="*/ 0 h 4316"/>
                  <a:gd name="T28" fmla="*/ 131 w 149"/>
                  <a:gd name="T29" fmla="*/ 72 h 4316"/>
                  <a:gd name="T30" fmla="*/ 119 w 149"/>
                  <a:gd name="T31" fmla="*/ 156 h 4316"/>
                  <a:gd name="T32" fmla="*/ 113 w 149"/>
                  <a:gd name="T33" fmla="*/ 246 h 4316"/>
                  <a:gd name="T34" fmla="*/ 101 w 149"/>
                  <a:gd name="T35" fmla="*/ 342 h 4316"/>
                  <a:gd name="T36" fmla="*/ 95 w 149"/>
                  <a:gd name="T37" fmla="*/ 444 h 4316"/>
                  <a:gd name="T38" fmla="*/ 83 w 149"/>
                  <a:gd name="T39" fmla="*/ 557 h 4316"/>
                  <a:gd name="T40" fmla="*/ 71 w 149"/>
                  <a:gd name="T41" fmla="*/ 671 h 4316"/>
                  <a:gd name="T42" fmla="*/ 65 w 149"/>
                  <a:gd name="T43" fmla="*/ 791 h 4316"/>
                  <a:gd name="T44" fmla="*/ 48 w 149"/>
                  <a:gd name="T45" fmla="*/ 1055 h 4316"/>
                  <a:gd name="T46" fmla="*/ 30 w 149"/>
                  <a:gd name="T47" fmla="*/ 1331 h 4316"/>
                  <a:gd name="T48" fmla="*/ 18 w 149"/>
                  <a:gd name="T49" fmla="*/ 1630 h 4316"/>
                  <a:gd name="T50" fmla="*/ 6 w 149"/>
                  <a:gd name="T51" fmla="*/ 1942 h 4316"/>
                  <a:gd name="T52" fmla="*/ 0 w 149"/>
                  <a:gd name="T53" fmla="*/ 2278 h 4316"/>
                  <a:gd name="T54" fmla="*/ 6 w 149"/>
                  <a:gd name="T55" fmla="*/ 2602 h 4316"/>
                  <a:gd name="T56" fmla="*/ 12 w 149"/>
                  <a:gd name="T57" fmla="*/ 2919 h 4316"/>
                  <a:gd name="T58" fmla="*/ 24 w 149"/>
                  <a:gd name="T59" fmla="*/ 3219 h 4316"/>
                  <a:gd name="T60" fmla="*/ 36 w 149"/>
                  <a:gd name="T61" fmla="*/ 3513 h 4316"/>
                  <a:gd name="T62" fmla="*/ 59 w 149"/>
                  <a:gd name="T63" fmla="*/ 3794 h 4316"/>
                  <a:gd name="T64" fmla="*/ 89 w 149"/>
                  <a:gd name="T65" fmla="*/ 4058 h 4316"/>
                  <a:gd name="T66" fmla="*/ 125 w 149"/>
                  <a:gd name="T67" fmla="*/ 4316 h 4316"/>
                  <a:gd name="T68" fmla="*/ 137 w 149"/>
                  <a:gd name="T69" fmla="*/ 4316 h 4316"/>
                  <a:gd name="T70" fmla="*/ 101 w 149"/>
                  <a:gd name="T71" fmla="*/ 4058 h 4316"/>
                  <a:gd name="T72" fmla="*/ 71 w 149"/>
                  <a:gd name="T73" fmla="*/ 3794 h 4316"/>
                  <a:gd name="T74" fmla="*/ 48 w 149"/>
                  <a:gd name="T75" fmla="*/ 3513 h 4316"/>
                  <a:gd name="T76" fmla="*/ 36 w 149"/>
                  <a:gd name="T77" fmla="*/ 3225 h 4316"/>
                  <a:gd name="T78" fmla="*/ 24 w 149"/>
                  <a:gd name="T79" fmla="*/ 2919 h 4316"/>
                  <a:gd name="T80" fmla="*/ 18 w 149"/>
                  <a:gd name="T81" fmla="*/ 2608 h 4316"/>
                  <a:gd name="T82" fmla="*/ 12 w 149"/>
                  <a:gd name="T83" fmla="*/ 2278 h 4316"/>
                  <a:gd name="T84" fmla="*/ 18 w 149"/>
                  <a:gd name="T85" fmla="*/ 1942 h 4316"/>
                  <a:gd name="T86" fmla="*/ 18 w 149"/>
                  <a:gd name="T87" fmla="*/ 1942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149" h="4316">
                    <a:moveTo>
                      <a:pt x="18" y="1942"/>
                    </a:moveTo>
                    <a:lnTo>
                      <a:pt x="30" y="1630"/>
                    </a:lnTo>
                    <a:lnTo>
                      <a:pt x="42" y="1331"/>
                    </a:lnTo>
                    <a:lnTo>
                      <a:pt x="59" y="1055"/>
                    </a:lnTo>
                    <a:lnTo>
                      <a:pt x="77" y="791"/>
                    </a:lnTo>
                    <a:lnTo>
                      <a:pt x="83" y="671"/>
                    </a:lnTo>
                    <a:lnTo>
                      <a:pt x="95" y="557"/>
                    </a:lnTo>
                    <a:lnTo>
                      <a:pt x="107" y="444"/>
                    </a:lnTo>
                    <a:lnTo>
                      <a:pt x="113" y="342"/>
                    </a:lnTo>
                    <a:lnTo>
                      <a:pt x="125" y="246"/>
                    </a:lnTo>
                    <a:lnTo>
                      <a:pt x="131" y="156"/>
                    </a:lnTo>
                    <a:lnTo>
                      <a:pt x="143" y="72"/>
                    </a:lnTo>
                    <a:lnTo>
                      <a:pt x="149" y="0"/>
                    </a:lnTo>
                    <a:lnTo>
                      <a:pt x="137" y="0"/>
                    </a:lnTo>
                    <a:lnTo>
                      <a:pt x="131" y="72"/>
                    </a:lnTo>
                    <a:lnTo>
                      <a:pt x="119" y="156"/>
                    </a:lnTo>
                    <a:lnTo>
                      <a:pt x="113" y="246"/>
                    </a:lnTo>
                    <a:lnTo>
                      <a:pt x="101" y="342"/>
                    </a:lnTo>
                    <a:lnTo>
                      <a:pt x="95" y="444"/>
                    </a:lnTo>
                    <a:lnTo>
                      <a:pt x="83" y="557"/>
                    </a:lnTo>
                    <a:lnTo>
                      <a:pt x="71" y="671"/>
                    </a:lnTo>
                    <a:lnTo>
                      <a:pt x="65" y="791"/>
                    </a:lnTo>
                    <a:lnTo>
                      <a:pt x="48" y="1055"/>
                    </a:lnTo>
                    <a:lnTo>
                      <a:pt x="30" y="1331"/>
                    </a:lnTo>
                    <a:lnTo>
                      <a:pt x="18" y="1630"/>
                    </a:lnTo>
                    <a:lnTo>
                      <a:pt x="6" y="1942"/>
                    </a:lnTo>
                    <a:lnTo>
                      <a:pt x="0" y="2278"/>
                    </a:lnTo>
                    <a:lnTo>
                      <a:pt x="6" y="2602"/>
                    </a:lnTo>
                    <a:lnTo>
                      <a:pt x="12" y="2919"/>
                    </a:lnTo>
                    <a:lnTo>
                      <a:pt x="24" y="3219"/>
                    </a:lnTo>
                    <a:lnTo>
                      <a:pt x="36" y="3513"/>
                    </a:lnTo>
                    <a:lnTo>
                      <a:pt x="59" y="3794"/>
                    </a:lnTo>
                    <a:lnTo>
                      <a:pt x="89" y="4058"/>
                    </a:lnTo>
                    <a:lnTo>
                      <a:pt x="125" y="4316"/>
                    </a:lnTo>
                    <a:lnTo>
                      <a:pt x="137" y="4316"/>
                    </a:lnTo>
                    <a:lnTo>
                      <a:pt x="101" y="4058"/>
                    </a:lnTo>
                    <a:lnTo>
                      <a:pt x="71" y="3794"/>
                    </a:lnTo>
                    <a:lnTo>
                      <a:pt x="48" y="3513"/>
                    </a:lnTo>
                    <a:lnTo>
                      <a:pt x="36" y="3225"/>
                    </a:lnTo>
                    <a:lnTo>
                      <a:pt x="24" y="2919"/>
                    </a:lnTo>
                    <a:lnTo>
                      <a:pt x="18" y="2608"/>
                    </a:lnTo>
                    <a:lnTo>
                      <a:pt x="12" y="2278"/>
                    </a:lnTo>
                    <a:lnTo>
                      <a:pt x="18" y="1942"/>
                    </a:lnTo>
                    <a:lnTo>
                      <a:pt x="18" y="19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</p:spPr>
            <p:txBody>
              <a:bodyPr/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n-US" sz="28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4577295" name="Freeform 15"/>
              <p:cNvSpPr/>
              <p:nvPr/>
            </p:nvSpPr>
            <p:spPr bwMode="hidden">
              <a:xfrm>
                <a:off x="1967" y="0"/>
                <a:ext cx="300" cy="4316"/>
              </a:xfrm>
              <a:custGeom>
                <a:avLst/>
                <a:gdLst>
                  <a:gd name="T0" fmla="*/ 18 w 299"/>
                  <a:gd name="T1" fmla="*/ 2062 h 4316"/>
                  <a:gd name="T2" fmla="*/ 30 w 299"/>
                  <a:gd name="T3" fmla="*/ 1750 h 4316"/>
                  <a:gd name="T4" fmla="*/ 54 w 299"/>
                  <a:gd name="T5" fmla="*/ 1451 h 4316"/>
                  <a:gd name="T6" fmla="*/ 84 w 299"/>
                  <a:gd name="T7" fmla="*/ 1169 h 4316"/>
                  <a:gd name="T8" fmla="*/ 126 w 299"/>
                  <a:gd name="T9" fmla="*/ 899 h 4316"/>
                  <a:gd name="T10" fmla="*/ 162 w 299"/>
                  <a:gd name="T11" fmla="*/ 641 h 4316"/>
                  <a:gd name="T12" fmla="*/ 209 w 299"/>
                  <a:gd name="T13" fmla="*/ 408 h 4316"/>
                  <a:gd name="T14" fmla="*/ 251 w 299"/>
                  <a:gd name="T15" fmla="*/ 192 h 4316"/>
                  <a:gd name="T16" fmla="*/ 299 w 299"/>
                  <a:gd name="T17" fmla="*/ 0 h 4316"/>
                  <a:gd name="T18" fmla="*/ 287 w 299"/>
                  <a:gd name="T19" fmla="*/ 0 h 4316"/>
                  <a:gd name="T20" fmla="*/ 239 w 299"/>
                  <a:gd name="T21" fmla="*/ 192 h 4316"/>
                  <a:gd name="T22" fmla="*/ 198 w 299"/>
                  <a:gd name="T23" fmla="*/ 408 h 4316"/>
                  <a:gd name="T24" fmla="*/ 156 w 299"/>
                  <a:gd name="T25" fmla="*/ 641 h 4316"/>
                  <a:gd name="T26" fmla="*/ 114 w 299"/>
                  <a:gd name="T27" fmla="*/ 899 h 4316"/>
                  <a:gd name="T28" fmla="*/ 78 w 299"/>
                  <a:gd name="T29" fmla="*/ 1169 h 4316"/>
                  <a:gd name="T30" fmla="*/ 48 w 299"/>
                  <a:gd name="T31" fmla="*/ 1451 h 4316"/>
                  <a:gd name="T32" fmla="*/ 24 w 299"/>
                  <a:gd name="T33" fmla="*/ 1750 h 4316"/>
                  <a:gd name="T34" fmla="*/ 6 w 299"/>
                  <a:gd name="T35" fmla="*/ 2062 h 4316"/>
                  <a:gd name="T36" fmla="*/ 0 w 299"/>
                  <a:gd name="T37" fmla="*/ 2374 h 4316"/>
                  <a:gd name="T38" fmla="*/ 12 w 299"/>
                  <a:gd name="T39" fmla="*/ 2674 h 4316"/>
                  <a:gd name="T40" fmla="*/ 30 w 299"/>
                  <a:gd name="T41" fmla="*/ 2973 h 4316"/>
                  <a:gd name="T42" fmla="*/ 54 w 299"/>
                  <a:gd name="T43" fmla="*/ 3255 h 4316"/>
                  <a:gd name="T44" fmla="*/ 96 w 299"/>
                  <a:gd name="T45" fmla="*/ 3537 h 4316"/>
                  <a:gd name="T46" fmla="*/ 144 w 299"/>
                  <a:gd name="T47" fmla="*/ 3806 h 4316"/>
                  <a:gd name="T48" fmla="*/ 203 w 299"/>
                  <a:gd name="T49" fmla="*/ 4064 h 4316"/>
                  <a:gd name="T50" fmla="*/ 275 w 299"/>
                  <a:gd name="T51" fmla="*/ 4316 h 4316"/>
                  <a:gd name="T52" fmla="*/ 287 w 299"/>
                  <a:gd name="T53" fmla="*/ 4316 h 4316"/>
                  <a:gd name="T54" fmla="*/ 215 w 299"/>
                  <a:gd name="T55" fmla="*/ 4064 h 4316"/>
                  <a:gd name="T56" fmla="*/ 156 w 299"/>
                  <a:gd name="T57" fmla="*/ 3806 h 4316"/>
                  <a:gd name="T58" fmla="*/ 108 w 299"/>
                  <a:gd name="T59" fmla="*/ 3537 h 4316"/>
                  <a:gd name="T60" fmla="*/ 66 w 299"/>
                  <a:gd name="T61" fmla="*/ 3261 h 4316"/>
                  <a:gd name="T62" fmla="*/ 42 w 299"/>
                  <a:gd name="T63" fmla="*/ 2973 h 4316"/>
                  <a:gd name="T64" fmla="*/ 24 w 299"/>
                  <a:gd name="T65" fmla="*/ 2680 h 4316"/>
                  <a:gd name="T66" fmla="*/ 12 w 299"/>
                  <a:gd name="T67" fmla="*/ 2374 h 4316"/>
                  <a:gd name="T68" fmla="*/ 18 w 299"/>
                  <a:gd name="T69" fmla="*/ 2062 h 4316"/>
                  <a:gd name="T70" fmla="*/ 18 w 299"/>
                  <a:gd name="T71" fmla="*/ 2062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299" h="4316">
                    <a:moveTo>
                      <a:pt x="18" y="2062"/>
                    </a:moveTo>
                    <a:lnTo>
                      <a:pt x="30" y="1750"/>
                    </a:lnTo>
                    <a:lnTo>
                      <a:pt x="54" y="1451"/>
                    </a:lnTo>
                    <a:lnTo>
                      <a:pt x="84" y="1169"/>
                    </a:lnTo>
                    <a:lnTo>
                      <a:pt x="126" y="899"/>
                    </a:lnTo>
                    <a:lnTo>
                      <a:pt x="162" y="641"/>
                    </a:lnTo>
                    <a:lnTo>
                      <a:pt x="209" y="408"/>
                    </a:lnTo>
                    <a:lnTo>
                      <a:pt x="251" y="192"/>
                    </a:lnTo>
                    <a:lnTo>
                      <a:pt x="299" y="0"/>
                    </a:lnTo>
                    <a:lnTo>
                      <a:pt x="287" y="0"/>
                    </a:lnTo>
                    <a:lnTo>
                      <a:pt x="239" y="192"/>
                    </a:lnTo>
                    <a:lnTo>
                      <a:pt x="198" y="408"/>
                    </a:lnTo>
                    <a:lnTo>
                      <a:pt x="156" y="641"/>
                    </a:lnTo>
                    <a:lnTo>
                      <a:pt x="114" y="899"/>
                    </a:lnTo>
                    <a:lnTo>
                      <a:pt x="78" y="1169"/>
                    </a:lnTo>
                    <a:lnTo>
                      <a:pt x="48" y="1451"/>
                    </a:lnTo>
                    <a:lnTo>
                      <a:pt x="24" y="1750"/>
                    </a:lnTo>
                    <a:lnTo>
                      <a:pt x="6" y="2062"/>
                    </a:lnTo>
                    <a:lnTo>
                      <a:pt x="0" y="2374"/>
                    </a:lnTo>
                    <a:lnTo>
                      <a:pt x="12" y="2674"/>
                    </a:lnTo>
                    <a:lnTo>
                      <a:pt x="30" y="2973"/>
                    </a:lnTo>
                    <a:lnTo>
                      <a:pt x="54" y="3255"/>
                    </a:lnTo>
                    <a:lnTo>
                      <a:pt x="96" y="3537"/>
                    </a:lnTo>
                    <a:lnTo>
                      <a:pt x="144" y="3806"/>
                    </a:lnTo>
                    <a:lnTo>
                      <a:pt x="203" y="4064"/>
                    </a:lnTo>
                    <a:lnTo>
                      <a:pt x="275" y="4316"/>
                    </a:lnTo>
                    <a:lnTo>
                      <a:pt x="287" y="4316"/>
                    </a:lnTo>
                    <a:lnTo>
                      <a:pt x="215" y="4064"/>
                    </a:lnTo>
                    <a:lnTo>
                      <a:pt x="156" y="3806"/>
                    </a:lnTo>
                    <a:lnTo>
                      <a:pt x="108" y="3537"/>
                    </a:lnTo>
                    <a:lnTo>
                      <a:pt x="66" y="3261"/>
                    </a:lnTo>
                    <a:lnTo>
                      <a:pt x="42" y="2973"/>
                    </a:lnTo>
                    <a:lnTo>
                      <a:pt x="24" y="2680"/>
                    </a:lnTo>
                    <a:lnTo>
                      <a:pt x="12" y="2374"/>
                    </a:lnTo>
                    <a:lnTo>
                      <a:pt x="18" y="2062"/>
                    </a:lnTo>
                    <a:lnTo>
                      <a:pt x="18" y="206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</p:spPr>
            <p:txBody>
              <a:bodyPr/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n-US" sz="28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4577296" name="Freeform 16"/>
              <p:cNvSpPr/>
              <p:nvPr/>
            </p:nvSpPr>
            <p:spPr bwMode="hidden">
              <a:xfrm>
                <a:off x="1566" y="0"/>
                <a:ext cx="425" cy="4316"/>
              </a:xfrm>
              <a:custGeom>
                <a:avLst/>
                <a:gdLst>
                  <a:gd name="T0" fmla="*/ 424 w 424"/>
                  <a:gd name="T1" fmla="*/ 0 h 4316"/>
                  <a:gd name="T2" fmla="*/ 412 w 424"/>
                  <a:gd name="T3" fmla="*/ 0 h 4316"/>
                  <a:gd name="T4" fmla="*/ 316 w 424"/>
                  <a:gd name="T5" fmla="*/ 222 h 4316"/>
                  <a:gd name="T6" fmla="*/ 239 w 424"/>
                  <a:gd name="T7" fmla="*/ 462 h 4316"/>
                  <a:gd name="T8" fmla="*/ 167 w 424"/>
                  <a:gd name="T9" fmla="*/ 707 h 4316"/>
                  <a:gd name="T10" fmla="*/ 107 w 424"/>
                  <a:gd name="T11" fmla="*/ 971 h 4316"/>
                  <a:gd name="T12" fmla="*/ 65 w 424"/>
                  <a:gd name="T13" fmla="*/ 1247 h 4316"/>
                  <a:gd name="T14" fmla="*/ 29 w 424"/>
                  <a:gd name="T15" fmla="*/ 1529 h 4316"/>
                  <a:gd name="T16" fmla="*/ 6 w 424"/>
                  <a:gd name="T17" fmla="*/ 1822 h 4316"/>
                  <a:gd name="T18" fmla="*/ 0 w 424"/>
                  <a:gd name="T19" fmla="*/ 2122 h 4316"/>
                  <a:gd name="T20" fmla="*/ 6 w 424"/>
                  <a:gd name="T21" fmla="*/ 2404 h 4316"/>
                  <a:gd name="T22" fmla="*/ 24 w 424"/>
                  <a:gd name="T23" fmla="*/ 2686 h 4316"/>
                  <a:gd name="T24" fmla="*/ 47 w 424"/>
                  <a:gd name="T25" fmla="*/ 2961 h 4316"/>
                  <a:gd name="T26" fmla="*/ 89 w 424"/>
                  <a:gd name="T27" fmla="*/ 3243 h 4316"/>
                  <a:gd name="T28" fmla="*/ 137 w 424"/>
                  <a:gd name="T29" fmla="*/ 3519 h 4316"/>
                  <a:gd name="T30" fmla="*/ 197 w 424"/>
                  <a:gd name="T31" fmla="*/ 3788 h 4316"/>
                  <a:gd name="T32" fmla="*/ 269 w 424"/>
                  <a:gd name="T33" fmla="*/ 4058 h 4316"/>
                  <a:gd name="T34" fmla="*/ 346 w 424"/>
                  <a:gd name="T35" fmla="*/ 4316 h 4316"/>
                  <a:gd name="T36" fmla="*/ 358 w 424"/>
                  <a:gd name="T37" fmla="*/ 4316 h 4316"/>
                  <a:gd name="T38" fmla="*/ 281 w 424"/>
                  <a:gd name="T39" fmla="*/ 4058 h 4316"/>
                  <a:gd name="T40" fmla="*/ 209 w 424"/>
                  <a:gd name="T41" fmla="*/ 3788 h 4316"/>
                  <a:gd name="T42" fmla="*/ 149 w 424"/>
                  <a:gd name="T43" fmla="*/ 3519 h 4316"/>
                  <a:gd name="T44" fmla="*/ 101 w 424"/>
                  <a:gd name="T45" fmla="*/ 3243 h 4316"/>
                  <a:gd name="T46" fmla="*/ 59 w 424"/>
                  <a:gd name="T47" fmla="*/ 2961 h 4316"/>
                  <a:gd name="T48" fmla="*/ 35 w 424"/>
                  <a:gd name="T49" fmla="*/ 2686 h 4316"/>
                  <a:gd name="T50" fmla="*/ 18 w 424"/>
                  <a:gd name="T51" fmla="*/ 2404 h 4316"/>
                  <a:gd name="T52" fmla="*/ 12 w 424"/>
                  <a:gd name="T53" fmla="*/ 2122 h 4316"/>
                  <a:gd name="T54" fmla="*/ 18 w 424"/>
                  <a:gd name="T55" fmla="*/ 1822 h 4316"/>
                  <a:gd name="T56" fmla="*/ 41 w 424"/>
                  <a:gd name="T57" fmla="*/ 1529 h 4316"/>
                  <a:gd name="T58" fmla="*/ 71 w 424"/>
                  <a:gd name="T59" fmla="*/ 1247 h 4316"/>
                  <a:gd name="T60" fmla="*/ 119 w 424"/>
                  <a:gd name="T61" fmla="*/ 971 h 4316"/>
                  <a:gd name="T62" fmla="*/ 179 w 424"/>
                  <a:gd name="T63" fmla="*/ 707 h 4316"/>
                  <a:gd name="T64" fmla="*/ 245 w 424"/>
                  <a:gd name="T65" fmla="*/ 462 h 4316"/>
                  <a:gd name="T66" fmla="*/ 328 w 424"/>
                  <a:gd name="T67" fmla="*/ 222 h 4316"/>
                  <a:gd name="T68" fmla="*/ 424 w 424"/>
                  <a:gd name="T69" fmla="*/ 0 h 4316"/>
                  <a:gd name="T70" fmla="*/ 424 w 424"/>
                  <a:gd name="T71" fmla="*/ 0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424" h="4316">
                    <a:moveTo>
                      <a:pt x="424" y="0"/>
                    </a:moveTo>
                    <a:lnTo>
                      <a:pt x="412" y="0"/>
                    </a:lnTo>
                    <a:lnTo>
                      <a:pt x="316" y="222"/>
                    </a:lnTo>
                    <a:lnTo>
                      <a:pt x="239" y="462"/>
                    </a:lnTo>
                    <a:lnTo>
                      <a:pt x="167" y="707"/>
                    </a:lnTo>
                    <a:lnTo>
                      <a:pt x="107" y="971"/>
                    </a:lnTo>
                    <a:lnTo>
                      <a:pt x="65" y="1247"/>
                    </a:lnTo>
                    <a:lnTo>
                      <a:pt x="29" y="1529"/>
                    </a:lnTo>
                    <a:lnTo>
                      <a:pt x="6" y="1822"/>
                    </a:lnTo>
                    <a:lnTo>
                      <a:pt x="0" y="2122"/>
                    </a:lnTo>
                    <a:lnTo>
                      <a:pt x="6" y="2404"/>
                    </a:lnTo>
                    <a:lnTo>
                      <a:pt x="24" y="2686"/>
                    </a:lnTo>
                    <a:lnTo>
                      <a:pt x="47" y="2961"/>
                    </a:lnTo>
                    <a:lnTo>
                      <a:pt x="89" y="3243"/>
                    </a:lnTo>
                    <a:lnTo>
                      <a:pt x="137" y="3519"/>
                    </a:lnTo>
                    <a:lnTo>
                      <a:pt x="197" y="3788"/>
                    </a:lnTo>
                    <a:lnTo>
                      <a:pt x="269" y="4058"/>
                    </a:lnTo>
                    <a:lnTo>
                      <a:pt x="346" y="4316"/>
                    </a:lnTo>
                    <a:lnTo>
                      <a:pt x="358" y="4316"/>
                    </a:lnTo>
                    <a:lnTo>
                      <a:pt x="281" y="4058"/>
                    </a:lnTo>
                    <a:lnTo>
                      <a:pt x="209" y="3788"/>
                    </a:lnTo>
                    <a:lnTo>
                      <a:pt x="149" y="3519"/>
                    </a:lnTo>
                    <a:lnTo>
                      <a:pt x="101" y="3243"/>
                    </a:lnTo>
                    <a:lnTo>
                      <a:pt x="59" y="2961"/>
                    </a:lnTo>
                    <a:lnTo>
                      <a:pt x="35" y="2686"/>
                    </a:lnTo>
                    <a:lnTo>
                      <a:pt x="18" y="2404"/>
                    </a:lnTo>
                    <a:lnTo>
                      <a:pt x="12" y="2122"/>
                    </a:lnTo>
                    <a:lnTo>
                      <a:pt x="18" y="1822"/>
                    </a:lnTo>
                    <a:lnTo>
                      <a:pt x="41" y="1529"/>
                    </a:lnTo>
                    <a:lnTo>
                      <a:pt x="71" y="1247"/>
                    </a:lnTo>
                    <a:lnTo>
                      <a:pt x="119" y="971"/>
                    </a:lnTo>
                    <a:lnTo>
                      <a:pt x="179" y="707"/>
                    </a:lnTo>
                    <a:lnTo>
                      <a:pt x="245" y="462"/>
                    </a:lnTo>
                    <a:lnTo>
                      <a:pt x="328" y="222"/>
                    </a:lnTo>
                    <a:lnTo>
                      <a:pt x="424" y="0"/>
                    </a:lnTo>
                    <a:lnTo>
                      <a:pt x="4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</p:spPr>
            <p:txBody>
              <a:bodyPr/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n-US" sz="28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4577297" name="Freeform 17"/>
              <p:cNvSpPr/>
              <p:nvPr/>
            </p:nvSpPr>
            <p:spPr bwMode="hidden">
              <a:xfrm>
                <a:off x="1128" y="0"/>
                <a:ext cx="575" cy="4316"/>
              </a:xfrm>
              <a:custGeom>
                <a:avLst/>
                <a:gdLst>
                  <a:gd name="T0" fmla="*/ 12 w 574"/>
                  <a:gd name="T1" fmla="*/ 2146 h 4316"/>
                  <a:gd name="T2" fmla="*/ 24 w 574"/>
                  <a:gd name="T3" fmla="*/ 1846 h 4316"/>
                  <a:gd name="T4" fmla="*/ 54 w 574"/>
                  <a:gd name="T5" fmla="*/ 1559 h 4316"/>
                  <a:gd name="T6" fmla="*/ 96 w 574"/>
                  <a:gd name="T7" fmla="*/ 1277 h 4316"/>
                  <a:gd name="T8" fmla="*/ 162 w 574"/>
                  <a:gd name="T9" fmla="*/ 1001 h 4316"/>
                  <a:gd name="T10" fmla="*/ 239 w 574"/>
                  <a:gd name="T11" fmla="*/ 731 h 4316"/>
                  <a:gd name="T12" fmla="*/ 335 w 574"/>
                  <a:gd name="T13" fmla="*/ 480 h 4316"/>
                  <a:gd name="T14" fmla="*/ 449 w 574"/>
                  <a:gd name="T15" fmla="*/ 234 h 4316"/>
                  <a:gd name="T16" fmla="*/ 574 w 574"/>
                  <a:gd name="T17" fmla="*/ 0 h 4316"/>
                  <a:gd name="T18" fmla="*/ 562 w 574"/>
                  <a:gd name="T19" fmla="*/ 0 h 4316"/>
                  <a:gd name="T20" fmla="*/ 437 w 574"/>
                  <a:gd name="T21" fmla="*/ 234 h 4316"/>
                  <a:gd name="T22" fmla="*/ 323 w 574"/>
                  <a:gd name="T23" fmla="*/ 480 h 4316"/>
                  <a:gd name="T24" fmla="*/ 227 w 574"/>
                  <a:gd name="T25" fmla="*/ 737 h 4316"/>
                  <a:gd name="T26" fmla="*/ 150 w 574"/>
                  <a:gd name="T27" fmla="*/ 1001 h 4316"/>
                  <a:gd name="T28" fmla="*/ 84 w 574"/>
                  <a:gd name="T29" fmla="*/ 1277 h 4316"/>
                  <a:gd name="T30" fmla="*/ 42 w 574"/>
                  <a:gd name="T31" fmla="*/ 1559 h 4316"/>
                  <a:gd name="T32" fmla="*/ 12 w 574"/>
                  <a:gd name="T33" fmla="*/ 1852 h 4316"/>
                  <a:gd name="T34" fmla="*/ 0 w 574"/>
                  <a:gd name="T35" fmla="*/ 2146 h 4316"/>
                  <a:gd name="T36" fmla="*/ 6 w 574"/>
                  <a:gd name="T37" fmla="*/ 2434 h 4316"/>
                  <a:gd name="T38" fmla="*/ 30 w 574"/>
                  <a:gd name="T39" fmla="*/ 2715 h 4316"/>
                  <a:gd name="T40" fmla="*/ 66 w 574"/>
                  <a:gd name="T41" fmla="*/ 2997 h 4316"/>
                  <a:gd name="T42" fmla="*/ 120 w 574"/>
                  <a:gd name="T43" fmla="*/ 3273 h 4316"/>
                  <a:gd name="T44" fmla="*/ 191 w 574"/>
                  <a:gd name="T45" fmla="*/ 3549 h 4316"/>
                  <a:gd name="T46" fmla="*/ 275 w 574"/>
                  <a:gd name="T47" fmla="*/ 3812 h 4316"/>
                  <a:gd name="T48" fmla="*/ 371 w 574"/>
                  <a:gd name="T49" fmla="*/ 4070 h 4316"/>
                  <a:gd name="T50" fmla="*/ 484 w 574"/>
                  <a:gd name="T51" fmla="*/ 4316 h 4316"/>
                  <a:gd name="T52" fmla="*/ 496 w 574"/>
                  <a:gd name="T53" fmla="*/ 4316 h 4316"/>
                  <a:gd name="T54" fmla="*/ 383 w 574"/>
                  <a:gd name="T55" fmla="*/ 4070 h 4316"/>
                  <a:gd name="T56" fmla="*/ 287 w 574"/>
                  <a:gd name="T57" fmla="*/ 3812 h 4316"/>
                  <a:gd name="T58" fmla="*/ 203 w 574"/>
                  <a:gd name="T59" fmla="*/ 3549 h 4316"/>
                  <a:gd name="T60" fmla="*/ 132 w 574"/>
                  <a:gd name="T61" fmla="*/ 3273 h 4316"/>
                  <a:gd name="T62" fmla="*/ 78 w 574"/>
                  <a:gd name="T63" fmla="*/ 2997 h 4316"/>
                  <a:gd name="T64" fmla="*/ 42 w 574"/>
                  <a:gd name="T65" fmla="*/ 2715 h 4316"/>
                  <a:gd name="T66" fmla="*/ 18 w 574"/>
                  <a:gd name="T67" fmla="*/ 2434 h 4316"/>
                  <a:gd name="T68" fmla="*/ 12 w 574"/>
                  <a:gd name="T69" fmla="*/ 2146 h 4316"/>
                  <a:gd name="T70" fmla="*/ 12 w 574"/>
                  <a:gd name="T71" fmla="*/ 2146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574" h="4316">
                    <a:moveTo>
                      <a:pt x="12" y="2146"/>
                    </a:moveTo>
                    <a:lnTo>
                      <a:pt x="24" y="1846"/>
                    </a:lnTo>
                    <a:lnTo>
                      <a:pt x="54" y="1559"/>
                    </a:lnTo>
                    <a:lnTo>
                      <a:pt x="96" y="1277"/>
                    </a:lnTo>
                    <a:lnTo>
                      <a:pt x="162" y="1001"/>
                    </a:lnTo>
                    <a:lnTo>
                      <a:pt x="239" y="731"/>
                    </a:lnTo>
                    <a:lnTo>
                      <a:pt x="335" y="480"/>
                    </a:lnTo>
                    <a:lnTo>
                      <a:pt x="449" y="234"/>
                    </a:lnTo>
                    <a:lnTo>
                      <a:pt x="574" y="0"/>
                    </a:lnTo>
                    <a:lnTo>
                      <a:pt x="562" y="0"/>
                    </a:lnTo>
                    <a:lnTo>
                      <a:pt x="437" y="234"/>
                    </a:lnTo>
                    <a:lnTo>
                      <a:pt x="323" y="480"/>
                    </a:lnTo>
                    <a:lnTo>
                      <a:pt x="227" y="737"/>
                    </a:lnTo>
                    <a:lnTo>
                      <a:pt x="150" y="1001"/>
                    </a:lnTo>
                    <a:lnTo>
                      <a:pt x="84" y="1277"/>
                    </a:lnTo>
                    <a:lnTo>
                      <a:pt x="42" y="1559"/>
                    </a:lnTo>
                    <a:lnTo>
                      <a:pt x="12" y="1852"/>
                    </a:lnTo>
                    <a:lnTo>
                      <a:pt x="0" y="2146"/>
                    </a:lnTo>
                    <a:lnTo>
                      <a:pt x="6" y="2434"/>
                    </a:lnTo>
                    <a:lnTo>
                      <a:pt x="30" y="2715"/>
                    </a:lnTo>
                    <a:lnTo>
                      <a:pt x="66" y="2997"/>
                    </a:lnTo>
                    <a:lnTo>
                      <a:pt x="120" y="3273"/>
                    </a:lnTo>
                    <a:lnTo>
                      <a:pt x="191" y="3549"/>
                    </a:lnTo>
                    <a:lnTo>
                      <a:pt x="275" y="3812"/>
                    </a:lnTo>
                    <a:lnTo>
                      <a:pt x="371" y="4070"/>
                    </a:lnTo>
                    <a:lnTo>
                      <a:pt x="484" y="4316"/>
                    </a:lnTo>
                    <a:lnTo>
                      <a:pt x="496" y="4316"/>
                    </a:lnTo>
                    <a:lnTo>
                      <a:pt x="383" y="4070"/>
                    </a:lnTo>
                    <a:lnTo>
                      <a:pt x="287" y="3812"/>
                    </a:lnTo>
                    <a:lnTo>
                      <a:pt x="203" y="3549"/>
                    </a:lnTo>
                    <a:lnTo>
                      <a:pt x="132" y="3273"/>
                    </a:lnTo>
                    <a:lnTo>
                      <a:pt x="78" y="2997"/>
                    </a:lnTo>
                    <a:lnTo>
                      <a:pt x="42" y="2715"/>
                    </a:lnTo>
                    <a:lnTo>
                      <a:pt x="18" y="2434"/>
                    </a:lnTo>
                    <a:lnTo>
                      <a:pt x="12" y="2146"/>
                    </a:lnTo>
                    <a:lnTo>
                      <a:pt x="12" y="214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</p:spPr>
            <p:txBody>
              <a:bodyPr/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n-US" sz="28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4577298" name="Freeform 18"/>
              <p:cNvSpPr/>
              <p:nvPr/>
            </p:nvSpPr>
            <p:spPr bwMode="hidden">
              <a:xfrm>
                <a:off x="702" y="0"/>
                <a:ext cx="737" cy="4316"/>
              </a:xfrm>
              <a:custGeom>
                <a:avLst/>
                <a:gdLst>
                  <a:gd name="T0" fmla="*/ 12 w 735"/>
                  <a:gd name="T1" fmla="*/ 2098 h 4316"/>
                  <a:gd name="T2" fmla="*/ 29 w 735"/>
                  <a:gd name="T3" fmla="*/ 1798 h 4316"/>
                  <a:gd name="T4" fmla="*/ 71 w 735"/>
                  <a:gd name="T5" fmla="*/ 1505 h 4316"/>
                  <a:gd name="T6" fmla="*/ 131 w 735"/>
                  <a:gd name="T7" fmla="*/ 1223 h 4316"/>
                  <a:gd name="T8" fmla="*/ 215 w 735"/>
                  <a:gd name="T9" fmla="*/ 941 h 4316"/>
                  <a:gd name="T10" fmla="*/ 316 w 735"/>
                  <a:gd name="T11" fmla="*/ 689 h 4316"/>
                  <a:gd name="T12" fmla="*/ 442 w 735"/>
                  <a:gd name="T13" fmla="*/ 444 h 4316"/>
                  <a:gd name="T14" fmla="*/ 580 w 735"/>
                  <a:gd name="T15" fmla="*/ 216 h 4316"/>
                  <a:gd name="T16" fmla="*/ 735 w 735"/>
                  <a:gd name="T17" fmla="*/ 0 h 4316"/>
                  <a:gd name="T18" fmla="*/ 723 w 735"/>
                  <a:gd name="T19" fmla="*/ 0 h 4316"/>
                  <a:gd name="T20" fmla="*/ 568 w 735"/>
                  <a:gd name="T21" fmla="*/ 210 h 4316"/>
                  <a:gd name="T22" fmla="*/ 430 w 735"/>
                  <a:gd name="T23" fmla="*/ 438 h 4316"/>
                  <a:gd name="T24" fmla="*/ 311 w 735"/>
                  <a:gd name="T25" fmla="*/ 683 h 4316"/>
                  <a:gd name="T26" fmla="*/ 209 w 735"/>
                  <a:gd name="T27" fmla="*/ 941 h 4316"/>
                  <a:gd name="T28" fmla="*/ 125 w 735"/>
                  <a:gd name="T29" fmla="*/ 1217 h 4316"/>
                  <a:gd name="T30" fmla="*/ 59 w 735"/>
                  <a:gd name="T31" fmla="*/ 1505 h 4316"/>
                  <a:gd name="T32" fmla="*/ 18 w 735"/>
                  <a:gd name="T33" fmla="*/ 1798 h 4316"/>
                  <a:gd name="T34" fmla="*/ 0 w 735"/>
                  <a:gd name="T35" fmla="*/ 2098 h 4316"/>
                  <a:gd name="T36" fmla="*/ 6 w 735"/>
                  <a:gd name="T37" fmla="*/ 2404 h 4316"/>
                  <a:gd name="T38" fmla="*/ 29 w 735"/>
                  <a:gd name="T39" fmla="*/ 2709 h 4316"/>
                  <a:gd name="T40" fmla="*/ 77 w 735"/>
                  <a:gd name="T41" fmla="*/ 3015 h 4316"/>
                  <a:gd name="T42" fmla="*/ 149 w 735"/>
                  <a:gd name="T43" fmla="*/ 3315 h 4316"/>
                  <a:gd name="T44" fmla="*/ 227 w 735"/>
                  <a:gd name="T45" fmla="*/ 3573 h 4316"/>
                  <a:gd name="T46" fmla="*/ 316 w 735"/>
                  <a:gd name="T47" fmla="*/ 3824 h 4316"/>
                  <a:gd name="T48" fmla="*/ 424 w 735"/>
                  <a:gd name="T49" fmla="*/ 4076 h 4316"/>
                  <a:gd name="T50" fmla="*/ 544 w 735"/>
                  <a:gd name="T51" fmla="*/ 4316 h 4316"/>
                  <a:gd name="T52" fmla="*/ 556 w 735"/>
                  <a:gd name="T53" fmla="*/ 4316 h 4316"/>
                  <a:gd name="T54" fmla="*/ 436 w 735"/>
                  <a:gd name="T55" fmla="*/ 4076 h 4316"/>
                  <a:gd name="T56" fmla="*/ 328 w 735"/>
                  <a:gd name="T57" fmla="*/ 3824 h 4316"/>
                  <a:gd name="T58" fmla="*/ 239 w 735"/>
                  <a:gd name="T59" fmla="*/ 3573 h 4316"/>
                  <a:gd name="T60" fmla="*/ 161 w 735"/>
                  <a:gd name="T61" fmla="*/ 3315 h 4316"/>
                  <a:gd name="T62" fmla="*/ 89 w 735"/>
                  <a:gd name="T63" fmla="*/ 3015 h 4316"/>
                  <a:gd name="T64" fmla="*/ 41 w 735"/>
                  <a:gd name="T65" fmla="*/ 2709 h 4316"/>
                  <a:gd name="T66" fmla="*/ 18 w 735"/>
                  <a:gd name="T67" fmla="*/ 2404 h 4316"/>
                  <a:gd name="T68" fmla="*/ 12 w 735"/>
                  <a:gd name="T69" fmla="*/ 2098 h 4316"/>
                  <a:gd name="T70" fmla="*/ 12 w 735"/>
                  <a:gd name="T71" fmla="*/ 2098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735" h="4316">
                    <a:moveTo>
                      <a:pt x="12" y="2098"/>
                    </a:moveTo>
                    <a:lnTo>
                      <a:pt x="29" y="1798"/>
                    </a:lnTo>
                    <a:lnTo>
                      <a:pt x="71" y="1505"/>
                    </a:lnTo>
                    <a:lnTo>
                      <a:pt x="131" y="1223"/>
                    </a:lnTo>
                    <a:lnTo>
                      <a:pt x="215" y="941"/>
                    </a:lnTo>
                    <a:lnTo>
                      <a:pt x="316" y="689"/>
                    </a:lnTo>
                    <a:lnTo>
                      <a:pt x="442" y="444"/>
                    </a:lnTo>
                    <a:lnTo>
                      <a:pt x="580" y="216"/>
                    </a:lnTo>
                    <a:lnTo>
                      <a:pt x="735" y="0"/>
                    </a:lnTo>
                    <a:lnTo>
                      <a:pt x="723" y="0"/>
                    </a:lnTo>
                    <a:lnTo>
                      <a:pt x="568" y="210"/>
                    </a:lnTo>
                    <a:lnTo>
                      <a:pt x="430" y="438"/>
                    </a:lnTo>
                    <a:lnTo>
                      <a:pt x="311" y="683"/>
                    </a:lnTo>
                    <a:lnTo>
                      <a:pt x="209" y="941"/>
                    </a:lnTo>
                    <a:lnTo>
                      <a:pt x="125" y="1217"/>
                    </a:lnTo>
                    <a:lnTo>
                      <a:pt x="59" y="1505"/>
                    </a:lnTo>
                    <a:lnTo>
                      <a:pt x="18" y="1798"/>
                    </a:lnTo>
                    <a:lnTo>
                      <a:pt x="0" y="2098"/>
                    </a:lnTo>
                    <a:lnTo>
                      <a:pt x="6" y="2404"/>
                    </a:lnTo>
                    <a:lnTo>
                      <a:pt x="29" y="2709"/>
                    </a:lnTo>
                    <a:lnTo>
                      <a:pt x="77" y="3015"/>
                    </a:lnTo>
                    <a:lnTo>
                      <a:pt x="149" y="3315"/>
                    </a:lnTo>
                    <a:lnTo>
                      <a:pt x="227" y="3573"/>
                    </a:lnTo>
                    <a:lnTo>
                      <a:pt x="316" y="3824"/>
                    </a:lnTo>
                    <a:lnTo>
                      <a:pt x="424" y="4076"/>
                    </a:lnTo>
                    <a:lnTo>
                      <a:pt x="544" y="4316"/>
                    </a:lnTo>
                    <a:lnTo>
                      <a:pt x="556" y="4316"/>
                    </a:lnTo>
                    <a:lnTo>
                      <a:pt x="436" y="4076"/>
                    </a:lnTo>
                    <a:lnTo>
                      <a:pt x="328" y="3824"/>
                    </a:lnTo>
                    <a:lnTo>
                      <a:pt x="239" y="3573"/>
                    </a:lnTo>
                    <a:lnTo>
                      <a:pt x="161" y="3315"/>
                    </a:lnTo>
                    <a:lnTo>
                      <a:pt x="89" y="3015"/>
                    </a:lnTo>
                    <a:lnTo>
                      <a:pt x="41" y="2709"/>
                    </a:lnTo>
                    <a:lnTo>
                      <a:pt x="18" y="2404"/>
                    </a:lnTo>
                    <a:lnTo>
                      <a:pt x="12" y="2098"/>
                    </a:lnTo>
                    <a:lnTo>
                      <a:pt x="12" y="209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</p:spPr>
            <p:txBody>
              <a:bodyPr/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n-US" sz="28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4577299" name="Freeform 19"/>
              <p:cNvSpPr/>
              <p:nvPr/>
            </p:nvSpPr>
            <p:spPr bwMode="hidden">
              <a:xfrm>
                <a:off x="288" y="0"/>
                <a:ext cx="840" cy="4316"/>
              </a:xfrm>
              <a:custGeom>
                <a:avLst/>
                <a:gdLst>
                  <a:gd name="T0" fmla="*/ 18 w 837"/>
                  <a:gd name="T1" fmla="*/ 1948 h 4316"/>
                  <a:gd name="T2" fmla="*/ 48 w 837"/>
                  <a:gd name="T3" fmla="*/ 1708 h 4316"/>
                  <a:gd name="T4" fmla="*/ 96 w 837"/>
                  <a:gd name="T5" fmla="*/ 1475 h 4316"/>
                  <a:gd name="T6" fmla="*/ 161 w 837"/>
                  <a:gd name="T7" fmla="*/ 1235 h 4316"/>
                  <a:gd name="T8" fmla="*/ 251 w 837"/>
                  <a:gd name="T9" fmla="*/ 995 h 4316"/>
                  <a:gd name="T10" fmla="*/ 365 w 837"/>
                  <a:gd name="T11" fmla="*/ 755 h 4316"/>
                  <a:gd name="T12" fmla="*/ 496 w 837"/>
                  <a:gd name="T13" fmla="*/ 510 h 4316"/>
                  <a:gd name="T14" fmla="*/ 658 w 837"/>
                  <a:gd name="T15" fmla="*/ 258 h 4316"/>
                  <a:gd name="T16" fmla="*/ 741 w 837"/>
                  <a:gd name="T17" fmla="*/ 132 h 4316"/>
                  <a:gd name="T18" fmla="*/ 837 w 837"/>
                  <a:gd name="T19" fmla="*/ 0 h 4316"/>
                  <a:gd name="T20" fmla="*/ 825 w 837"/>
                  <a:gd name="T21" fmla="*/ 0 h 4316"/>
                  <a:gd name="T22" fmla="*/ 729 w 837"/>
                  <a:gd name="T23" fmla="*/ 132 h 4316"/>
                  <a:gd name="T24" fmla="*/ 640 w 837"/>
                  <a:gd name="T25" fmla="*/ 258 h 4316"/>
                  <a:gd name="T26" fmla="*/ 562 w 837"/>
                  <a:gd name="T27" fmla="*/ 384 h 4316"/>
                  <a:gd name="T28" fmla="*/ 484 w 837"/>
                  <a:gd name="T29" fmla="*/ 510 h 4316"/>
                  <a:gd name="T30" fmla="*/ 353 w 837"/>
                  <a:gd name="T31" fmla="*/ 755 h 4316"/>
                  <a:gd name="T32" fmla="*/ 239 w 837"/>
                  <a:gd name="T33" fmla="*/ 995 h 4316"/>
                  <a:gd name="T34" fmla="*/ 150 w 837"/>
                  <a:gd name="T35" fmla="*/ 1235 h 4316"/>
                  <a:gd name="T36" fmla="*/ 84 w 837"/>
                  <a:gd name="T37" fmla="*/ 1469 h 4316"/>
                  <a:gd name="T38" fmla="*/ 36 w 837"/>
                  <a:gd name="T39" fmla="*/ 1702 h 4316"/>
                  <a:gd name="T40" fmla="*/ 6 w 837"/>
                  <a:gd name="T41" fmla="*/ 1942 h 4316"/>
                  <a:gd name="T42" fmla="*/ 0 w 837"/>
                  <a:gd name="T43" fmla="*/ 2200 h 4316"/>
                  <a:gd name="T44" fmla="*/ 12 w 837"/>
                  <a:gd name="T45" fmla="*/ 2470 h 4316"/>
                  <a:gd name="T46" fmla="*/ 48 w 837"/>
                  <a:gd name="T47" fmla="*/ 2739 h 4316"/>
                  <a:gd name="T48" fmla="*/ 114 w 837"/>
                  <a:gd name="T49" fmla="*/ 3027 h 4316"/>
                  <a:gd name="T50" fmla="*/ 150 w 837"/>
                  <a:gd name="T51" fmla="*/ 3171 h 4316"/>
                  <a:gd name="T52" fmla="*/ 197 w 837"/>
                  <a:gd name="T53" fmla="*/ 3321 h 4316"/>
                  <a:gd name="T54" fmla="*/ 245 w 837"/>
                  <a:gd name="T55" fmla="*/ 3477 h 4316"/>
                  <a:gd name="T56" fmla="*/ 305 w 837"/>
                  <a:gd name="T57" fmla="*/ 3639 h 4316"/>
                  <a:gd name="T58" fmla="*/ 365 w 837"/>
                  <a:gd name="T59" fmla="*/ 3800 h 4316"/>
                  <a:gd name="T60" fmla="*/ 437 w 837"/>
                  <a:gd name="T61" fmla="*/ 3968 h 4316"/>
                  <a:gd name="T62" fmla="*/ 508 w 837"/>
                  <a:gd name="T63" fmla="*/ 4136 h 4316"/>
                  <a:gd name="T64" fmla="*/ 592 w 837"/>
                  <a:gd name="T65" fmla="*/ 4316 h 4316"/>
                  <a:gd name="T66" fmla="*/ 604 w 837"/>
                  <a:gd name="T67" fmla="*/ 4316 h 4316"/>
                  <a:gd name="T68" fmla="*/ 520 w 837"/>
                  <a:gd name="T69" fmla="*/ 4136 h 4316"/>
                  <a:gd name="T70" fmla="*/ 448 w 837"/>
                  <a:gd name="T71" fmla="*/ 3968 h 4316"/>
                  <a:gd name="T72" fmla="*/ 377 w 837"/>
                  <a:gd name="T73" fmla="*/ 3800 h 4316"/>
                  <a:gd name="T74" fmla="*/ 317 w 837"/>
                  <a:gd name="T75" fmla="*/ 3639 h 4316"/>
                  <a:gd name="T76" fmla="*/ 257 w 837"/>
                  <a:gd name="T77" fmla="*/ 3477 h 4316"/>
                  <a:gd name="T78" fmla="*/ 209 w 837"/>
                  <a:gd name="T79" fmla="*/ 3327 h 4316"/>
                  <a:gd name="T80" fmla="*/ 161 w 837"/>
                  <a:gd name="T81" fmla="*/ 3171 h 4316"/>
                  <a:gd name="T82" fmla="*/ 126 w 837"/>
                  <a:gd name="T83" fmla="*/ 3027 h 4316"/>
                  <a:gd name="T84" fmla="*/ 60 w 837"/>
                  <a:gd name="T85" fmla="*/ 2739 h 4316"/>
                  <a:gd name="T86" fmla="*/ 24 w 837"/>
                  <a:gd name="T87" fmla="*/ 2470 h 4316"/>
                  <a:gd name="T88" fmla="*/ 12 w 837"/>
                  <a:gd name="T89" fmla="*/ 2206 h 4316"/>
                  <a:gd name="T90" fmla="*/ 18 w 837"/>
                  <a:gd name="T91" fmla="*/ 1948 h 4316"/>
                  <a:gd name="T92" fmla="*/ 18 w 837"/>
                  <a:gd name="T93" fmla="*/ 1948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</a:cxnLst>
                <a:rect l="0" t="0" r="r" b="b"/>
                <a:pathLst>
                  <a:path w="837" h="4316">
                    <a:moveTo>
                      <a:pt x="18" y="1948"/>
                    </a:moveTo>
                    <a:lnTo>
                      <a:pt x="48" y="1708"/>
                    </a:lnTo>
                    <a:lnTo>
                      <a:pt x="96" y="1475"/>
                    </a:lnTo>
                    <a:lnTo>
                      <a:pt x="161" y="1235"/>
                    </a:lnTo>
                    <a:lnTo>
                      <a:pt x="251" y="995"/>
                    </a:lnTo>
                    <a:lnTo>
                      <a:pt x="365" y="755"/>
                    </a:lnTo>
                    <a:lnTo>
                      <a:pt x="496" y="510"/>
                    </a:lnTo>
                    <a:lnTo>
                      <a:pt x="658" y="258"/>
                    </a:lnTo>
                    <a:lnTo>
                      <a:pt x="741" y="132"/>
                    </a:lnTo>
                    <a:lnTo>
                      <a:pt x="837" y="0"/>
                    </a:lnTo>
                    <a:lnTo>
                      <a:pt x="825" y="0"/>
                    </a:lnTo>
                    <a:lnTo>
                      <a:pt x="729" y="132"/>
                    </a:lnTo>
                    <a:lnTo>
                      <a:pt x="640" y="258"/>
                    </a:lnTo>
                    <a:lnTo>
                      <a:pt x="562" y="384"/>
                    </a:lnTo>
                    <a:lnTo>
                      <a:pt x="484" y="510"/>
                    </a:lnTo>
                    <a:lnTo>
                      <a:pt x="353" y="755"/>
                    </a:lnTo>
                    <a:lnTo>
                      <a:pt x="239" y="995"/>
                    </a:lnTo>
                    <a:lnTo>
                      <a:pt x="150" y="1235"/>
                    </a:lnTo>
                    <a:lnTo>
                      <a:pt x="84" y="1469"/>
                    </a:lnTo>
                    <a:lnTo>
                      <a:pt x="36" y="1702"/>
                    </a:lnTo>
                    <a:lnTo>
                      <a:pt x="6" y="1942"/>
                    </a:lnTo>
                    <a:lnTo>
                      <a:pt x="0" y="2200"/>
                    </a:lnTo>
                    <a:lnTo>
                      <a:pt x="12" y="2470"/>
                    </a:lnTo>
                    <a:lnTo>
                      <a:pt x="48" y="2739"/>
                    </a:lnTo>
                    <a:lnTo>
                      <a:pt x="114" y="3027"/>
                    </a:lnTo>
                    <a:lnTo>
                      <a:pt x="150" y="3171"/>
                    </a:lnTo>
                    <a:lnTo>
                      <a:pt x="197" y="3321"/>
                    </a:lnTo>
                    <a:lnTo>
                      <a:pt x="245" y="3477"/>
                    </a:lnTo>
                    <a:lnTo>
                      <a:pt x="305" y="3639"/>
                    </a:lnTo>
                    <a:lnTo>
                      <a:pt x="365" y="3800"/>
                    </a:lnTo>
                    <a:lnTo>
                      <a:pt x="437" y="3968"/>
                    </a:lnTo>
                    <a:lnTo>
                      <a:pt x="508" y="4136"/>
                    </a:lnTo>
                    <a:lnTo>
                      <a:pt x="592" y="4316"/>
                    </a:lnTo>
                    <a:lnTo>
                      <a:pt x="604" y="4316"/>
                    </a:lnTo>
                    <a:lnTo>
                      <a:pt x="520" y="4136"/>
                    </a:lnTo>
                    <a:lnTo>
                      <a:pt x="448" y="3968"/>
                    </a:lnTo>
                    <a:lnTo>
                      <a:pt x="377" y="3800"/>
                    </a:lnTo>
                    <a:lnTo>
                      <a:pt x="317" y="3639"/>
                    </a:lnTo>
                    <a:lnTo>
                      <a:pt x="257" y="3477"/>
                    </a:lnTo>
                    <a:lnTo>
                      <a:pt x="209" y="3327"/>
                    </a:lnTo>
                    <a:lnTo>
                      <a:pt x="161" y="3171"/>
                    </a:lnTo>
                    <a:lnTo>
                      <a:pt x="126" y="3027"/>
                    </a:lnTo>
                    <a:lnTo>
                      <a:pt x="60" y="2739"/>
                    </a:lnTo>
                    <a:lnTo>
                      <a:pt x="24" y="2470"/>
                    </a:lnTo>
                    <a:lnTo>
                      <a:pt x="12" y="2206"/>
                    </a:lnTo>
                    <a:lnTo>
                      <a:pt x="18" y="1948"/>
                    </a:lnTo>
                    <a:lnTo>
                      <a:pt x="18" y="194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</p:spPr>
            <p:txBody>
              <a:bodyPr/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n-US" sz="28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+mn-cs"/>
                </a:endParaRPr>
              </a:p>
            </p:txBody>
          </p:sp>
        </p:grpSp>
        <p:sp>
          <p:nvSpPr>
            <p:cNvPr id="4577300" name="Freeform 20"/>
            <p:cNvSpPr/>
            <p:nvPr/>
          </p:nvSpPr>
          <p:spPr bwMode="hidden">
            <a:xfrm>
              <a:off x="6" y="2901"/>
              <a:ext cx="606" cy="1415"/>
            </a:xfrm>
            <a:custGeom>
              <a:avLst/>
              <a:gdLst>
                <a:gd name="T0" fmla="*/ 0 w 604"/>
                <a:gd name="T1" fmla="*/ 54 h 1415"/>
                <a:gd name="T2" fmla="*/ 42 w 604"/>
                <a:gd name="T3" fmla="*/ 228 h 1415"/>
                <a:gd name="T4" fmla="*/ 96 w 604"/>
                <a:gd name="T5" fmla="*/ 402 h 1415"/>
                <a:gd name="T6" fmla="*/ 161 w 604"/>
                <a:gd name="T7" fmla="*/ 576 h 1415"/>
                <a:gd name="T8" fmla="*/ 227 w 604"/>
                <a:gd name="T9" fmla="*/ 744 h 1415"/>
                <a:gd name="T10" fmla="*/ 305 w 604"/>
                <a:gd name="T11" fmla="*/ 917 h 1415"/>
                <a:gd name="T12" fmla="*/ 389 w 604"/>
                <a:gd name="T13" fmla="*/ 1085 h 1415"/>
                <a:gd name="T14" fmla="*/ 484 w 604"/>
                <a:gd name="T15" fmla="*/ 1253 h 1415"/>
                <a:gd name="T16" fmla="*/ 586 w 604"/>
                <a:gd name="T17" fmla="*/ 1415 h 1415"/>
                <a:gd name="T18" fmla="*/ 604 w 604"/>
                <a:gd name="T19" fmla="*/ 1415 h 1415"/>
                <a:gd name="T20" fmla="*/ 496 w 604"/>
                <a:gd name="T21" fmla="*/ 1247 h 1415"/>
                <a:gd name="T22" fmla="*/ 401 w 604"/>
                <a:gd name="T23" fmla="*/ 1073 h 1415"/>
                <a:gd name="T24" fmla="*/ 311 w 604"/>
                <a:gd name="T25" fmla="*/ 899 h 1415"/>
                <a:gd name="T26" fmla="*/ 233 w 604"/>
                <a:gd name="T27" fmla="*/ 720 h 1415"/>
                <a:gd name="T28" fmla="*/ 161 w 604"/>
                <a:gd name="T29" fmla="*/ 546 h 1415"/>
                <a:gd name="T30" fmla="*/ 102 w 604"/>
                <a:gd name="T31" fmla="*/ 366 h 1415"/>
                <a:gd name="T32" fmla="*/ 48 w 604"/>
                <a:gd name="T33" fmla="*/ 180 h 1415"/>
                <a:gd name="T34" fmla="*/ 0 w 604"/>
                <a:gd name="T35" fmla="*/ 0 h 1415"/>
                <a:gd name="T36" fmla="*/ 0 w 604"/>
                <a:gd name="T37" fmla="*/ 54 h 1415"/>
                <a:gd name="T38" fmla="*/ 0 w 604"/>
                <a:gd name="T39" fmla="*/ 54 h 14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04" h="1415">
                  <a:moveTo>
                    <a:pt x="0" y="54"/>
                  </a:moveTo>
                  <a:lnTo>
                    <a:pt x="42" y="228"/>
                  </a:lnTo>
                  <a:lnTo>
                    <a:pt x="96" y="402"/>
                  </a:lnTo>
                  <a:lnTo>
                    <a:pt x="161" y="576"/>
                  </a:lnTo>
                  <a:lnTo>
                    <a:pt x="227" y="744"/>
                  </a:lnTo>
                  <a:lnTo>
                    <a:pt x="305" y="917"/>
                  </a:lnTo>
                  <a:lnTo>
                    <a:pt x="389" y="1085"/>
                  </a:lnTo>
                  <a:lnTo>
                    <a:pt x="484" y="1253"/>
                  </a:lnTo>
                  <a:lnTo>
                    <a:pt x="586" y="1415"/>
                  </a:lnTo>
                  <a:lnTo>
                    <a:pt x="604" y="1415"/>
                  </a:lnTo>
                  <a:lnTo>
                    <a:pt x="496" y="1247"/>
                  </a:lnTo>
                  <a:lnTo>
                    <a:pt x="401" y="1073"/>
                  </a:lnTo>
                  <a:lnTo>
                    <a:pt x="311" y="899"/>
                  </a:lnTo>
                  <a:lnTo>
                    <a:pt x="233" y="720"/>
                  </a:lnTo>
                  <a:lnTo>
                    <a:pt x="161" y="546"/>
                  </a:lnTo>
                  <a:lnTo>
                    <a:pt x="102" y="366"/>
                  </a:lnTo>
                  <a:lnTo>
                    <a:pt x="48" y="180"/>
                  </a:lnTo>
                  <a:lnTo>
                    <a:pt x="0" y="0"/>
                  </a:lnTo>
                  <a:lnTo>
                    <a:pt x="0" y="54"/>
                  </a:lnTo>
                  <a:lnTo>
                    <a:pt x="0" y="54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>
              <a:noFill/>
            </a:ln>
          </p:spPr>
          <p:txBody>
            <a:bodyPr/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2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endParaRPr>
            </a:p>
          </p:txBody>
        </p:sp>
        <p:sp>
          <p:nvSpPr>
            <p:cNvPr id="4577301" name="Freeform 21"/>
            <p:cNvSpPr/>
            <p:nvPr/>
          </p:nvSpPr>
          <p:spPr bwMode="hidden">
            <a:xfrm>
              <a:off x="6" y="3890"/>
              <a:ext cx="228" cy="426"/>
            </a:xfrm>
            <a:custGeom>
              <a:avLst/>
              <a:gdLst>
                <a:gd name="T0" fmla="*/ 0 w 227"/>
                <a:gd name="T1" fmla="*/ 30 h 426"/>
                <a:gd name="T2" fmla="*/ 108 w 227"/>
                <a:gd name="T3" fmla="*/ 240 h 426"/>
                <a:gd name="T4" fmla="*/ 215 w 227"/>
                <a:gd name="T5" fmla="*/ 426 h 426"/>
                <a:gd name="T6" fmla="*/ 227 w 227"/>
                <a:gd name="T7" fmla="*/ 426 h 426"/>
                <a:gd name="T8" fmla="*/ 167 w 227"/>
                <a:gd name="T9" fmla="*/ 330 h 426"/>
                <a:gd name="T10" fmla="*/ 114 w 227"/>
                <a:gd name="T11" fmla="*/ 222 h 426"/>
                <a:gd name="T12" fmla="*/ 0 w 227"/>
                <a:gd name="T13" fmla="*/ 0 h 426"/>
                <a:gd name="T14" fmla="*/ 0 w 227"/>
                <a:gd name="T15" fmla="*/ 30 h 426"/>
                <a:gd name="T16" fmla="*/ 0 w 227"/>
                <a:gd name="T17" fmla="*/ 30 h 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27" h="426">
                  <a:moveTo>
                    <a:pt x="0" y="30"/>
                  </a:moveTo>
                  <a:lnTo>
                    <a:pt x="108" y="240"/>
                  </a:lnTo>
                  <a:lnTo>
                    <a:pt x="215" y="426"/>
                  </a:lnTo>
                  <a:lnTo>
                    <a:pt x="227" y="426"/>
                  </a:lnTo>
                  <a:lnTo>
                    <a:pt x="167" y="330"/>
                  </a:lnTo>
                  <a:lnTo>
                    <a:pt x="114" y="222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>
              <a:noFill/>
            </a:ln>
          </p:spPr>
          <p:txBody>
            <a:bodyPr/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2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endParaRPr>
            </a:p>
          </p:txBody>
        </p:sp>
        <p:sp>
          <p:nvSpPr>
            <p:cNvPr id="4577302" name="Freeform 22"/>
            <p:cNvSpPr/>
            <p:nvPr/>
          </p:nvSpPr>
          <p:spPr bwMode="hidden">
            <a:xfrm>
              <a:off x="4776" y="0"/>
              <a:ext cx="984" cy="1786"/>
            </a:xfrm>
            <a:custGeom>
              <a:avLst/>
              <a:gdLst>
                <a:gd name="T0" fmla="*/ 981 w 981"/>
                <a:gd name="T1" fmla="*/ 1786 h 1786"/>
                <a:gd name="T2" fmla="*/ 981 w 981"/>
                <a:gd name="T3" fmla="*/ 1720 h 1786"/>
                <a:gd name="T4" fmla="*/ 969 w 981"/>
                <a:gd name="T5" fmla="*/ 1666 h 1786"/>
                <a:gd name="T6" fmla="*/ 957 w 981"/>
                <a:gd name="T7" fmla="*/ 1613 h 1786"/>
                <a:gd name="T8" fmla="*/ 921 w 981"/>
                <a:gd name="T9" fmla="*/ 1487 h 1786"/>
                <a:gd name="T10" fmla="*/ 885 w 981"/>
                <a:gd name="T11" fmla="*/ 1361 h 1786"/>
                <a:gd name="T12" fmla="*/ 796 w 981"/>
                <a:gd name="T13" fmla="*/ 1121 h 1786"/>
                <a:gd name="T14" fmla="*/ 682 w 981"/>
                <a:gd name="T15" fmla="*/ 899 h 1786"/>
                <a:gd name="T16" fmla="*/ 562 w 981"/>
                <a:gd name="T17" fmla="*/ 689 h 1786"/>
                <a:gd name="T18" fmla="*/ 431 w 981"/>
                <a:gd name="T19" fmla="*/ 498 h 1786"/>
                <a:gd name="T20" fmla="*/ 293 w 981"/>
                <a:gd name="T21" fmla="*/ 318 h 1786"/>
                <a:gd name="T22" fmla="*/ 150 w 981"/>
                <a:gd name="T23" fmla="*/ 150 h 1786"/>
                <a:gd name="T24" fmla="*/ 12 w 981"/>
                <a:gd name="T25" fmla="*/ 0 h 1786"/>
                <a:gd name="T26" fmla="*/ 0 w 981"/>
                <a:gd name="T27" fmla="*/ 0 h 1786"/>
                <a:gd name="T28" fmla="*/ 138 w 981"/>
                <a:gd name="T29" fmla="*/ 150 h 1786"/>
                <a:gd name="T30" fmla="*/ 275 w 981"/>
                <a:gd name="T31" fmla="*/ 318 h 1786"/>
                <a:gd name="T32" fmla="*/ 413 w 981"/>
                <a:gd name="T33" fmla="*/ 498 h 1786"/>
                <a:gd name="T34" fmla="*/ 545 w 981"/>
                <a:gd name="T35" fmla="*/ 689 h 1786"/>
                <a:gd name="T36" fmla="*/ 670 w 981"/>
                <a:gd name="T37" fmla="*/ 899 h 1786"/>
                <a:gd name="T38" fmla="*/ 778 w 981"/>
                <a:gd name="T39" fmla="*/ 1121 h 1786"/>
                <a:gd name="T40" fmla="*/ 873 w 981"/>
                <a:gd name="T41" fmla="*/ 1361 h 1786"/>
                <a:gd name="T42" fmla="*/ 909 w 981"/>
                <a:gd name="T43" fmla="*/ 1487 h 1786"/>
                <a:gd name="T44" fmla="*/ 945 w 981"/>
                <a:gd name="T45" fmla="*/ 1619 h 1786"/>
                <a:gd name="T46" fmla="*/ 963 w 981"/>
                <a:gd name="T47" fmla="*/ 1702 h 1786"/>
                <a:gd name="T48" fmla="*/ 981 w 981"/>
                <a:gd name="T49" fmla="*/ 1786 h 1786"/>
                <a:gd name="T50" fmla="*/ 981 w 981"/>
                <a:gd name="T51" fmla="*/ 1786 h 17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981" h="1786">
                  <a:moveTo>
                    <a:pt x="981" y="1786"/>
                  </a:moveTo>
                  <a:lnTo>
                    <a:pt x="981" y="1720"/>
                  </a:lnTo>
                  <a:lnTo>
                    <a:pt x="969" y="1666"/>
                  </a:lnTo>
                  <a:lnTo>
                    <a:pt x="957" y="1613"/>
                  </a:lnTo>
                  <a:lnTo>
                    <a:pt x="921" y="1487"/>
                  </a:lnTo>
                  <a:lnTo>
                    <a:pt x="885" y="1361"/>
                  </a:lnTo>
                  <a:lnTo>
                    <a:pt x="796" y="1121"/>
                  </a:lnTo>
                  <a:lnTo>
                    <a:pt x="682" y="899"/>
                  </a:lnTo>
                  <a:lnTo>
                    <a:pt x="562" y="689"/>
                  </a:lnTo>
                  <a:lnTo>
                    <a:pt x="431" y="498"/>
                  </a:lnTo>
                  <a:lnTo>
                    <a:pt x="293" y="318"/>
                  </a:lnTo>
                  <a:lnTo>
                    <a:pt x="150" y="15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38" y="150"/>
                  </a:lnTo>
                  <a:lnTo>
                    <a:pt x="275" y="318"/>
                  </a:lnTo>
                  <a:lnTo>
                    <a:pt x="413" y="498"/>
                  </a:lnTo>
                  <a:lnTo>
                    <a:pt x="545" y="689"/>
                  </a:lnTo>
                  <a:lnTo>
                    <a:pt x="670" y="899"/>
                  </a:lnTo>
                  <a:lnTo>
                    <a:pt x="778" y="1121"/>
                  </a:lnTo>
                  <a:lnTo>
                    <a:pt x="873" y="1361"/>
                  </a:lnTo>
                  <a:lnTo>
                    <a:pt x="909" y="1487"/>
                  </a:lnTo>
                  <a:lnTo>
                    <a:pt x="945" y="1619"/>
                  </a:lnTo>
                  <a:lnTo>
                    <a:pt x="963" y="1702"/>
                  </a:lnTo>
                  <a:lnTo>
                    <a:pt x="981" y="1786"/>
                  </a:lnTo>
                  <a:lnTo>
                    <a:pt x="981" y="178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>
              <a:noFill/>
            </a:ln>
          </p:spPr>
          <p:txBody>
            <a:bodyPr/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2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endParaRPr>
            </a:p>
          </p:txBody>
        </p:sp>
        <p:sp>
          <p:nvSpPr>
            <p:cNvPr id="2063" name="Freeform 23"/>
            <p:cNvSpPr/>
            <p:nvPr/>
          </p:nvSpPr>
          <p:spPr>
            <a:xfrm>
              <a:off x="5041" y="0"/>
              <a:ext cx="719" cy="845"/>
            </a:xfrm>
            <a:custGeom>
              <a:avLst/>
              <a:gdLst/>
              <a:ahLst/>
              <a:cxnLst>
                <a:cxn ang="0">
                  <a:pos x="721" y="845"/>
                </a:cxn>
                <a:cxn ang="0">
                  <a:pos x="721" y="821"/>
                </a:cxn>
                <a:cxn ang="0">
                  <a:pos x="578" y="605"/>
                </a:cxn>
                <a:cxn ang="0">
                  <a:pos x="408" y="396"/>
                </a:cxn>
                <a:cxn ang="0">
                  <a:pos x="223" y="192"/>
                </a:cxn>
                <a:cxn ang="0">
                  <a:pos x="17" y="0"/>
                </a:cxn>
                <a:cxn ang="0">
                  <a:pos x="0" y="0"/>
                </a:cxn>
                <a:cxn ang="0">
                  <a:pos x="211" y="198"/>
                </a:cxn>
                <a:cxn ang="0">
                  <a:pos x="402" y="408"/>
                </a:cxn>
                <a:cxn ang="0">
                  <a:pos x="572" y="623"/>
                </a:cxn>
                <a:cxn ang="0">
                  <a:pos x="721" y="845"/>
                </a:cxn>
                <a:cxn ang="0">
                  <a:pos x="721" y="845"/>
                </a:cxn>
              </a:cxnLst>
              <a:rect l="0" t="0" r="0" b="0"/>
              <a:pathLst>
                <a:path w="717" h="845">
                  <a:moveTo>
                    <a:pt x="717" y="845"/>
                  </a:moveTo>
                  <a:lnTo>
                    <a:pt x="717" y="821"/>
                  </a:lnTo>
                  <a:lnTo>
                    <a:pt x="574" y="605"/>
                  </a:lnTo>
                  <a:lnTo>
                    <a:pt x="406" y="396"/>
                  </a:lnTo>
                  <a:lnTo>
                    <a:pt x="221" y="192"/>
                  </a:lnTo>
                  <a:lnTo>
                    <a:pt x="17" y="0"/>
                  </a:lnTo>
                  <a:lnTo>
                    <a:pt x="0" y="0"/>
                  </a:lnTo>
                  <a:lnTo>
                    <a:pt x="209" y="198"/>
                  </a:lnTo>
                  <a:lnTo>
                    <a:pt x="400" y="408"/>
                  </a:lnTo>
                  <a:lnTo>
                    <a:pt x="568" y="623"/>
                  </a:lnTo>
                  <a:lnTo>
                    <a:pt x="717" y="845"/>
                  </a:lnTo>
                  <a:close/>
                </a:path>
              </a:pathLst>
            </a:custGeom>
            <a:solidFill>
              <a:schemeClr val="bg1">
                <a:alpha val="100000"/>
              </a:scheme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64" name="Freeform 24"/>
            <p:cNvSpPr/>
            <p:nvPr/>
          </p:nvSpPr>
          <p:spPr>
            <a:xfrm>
              <a:off x="5352" y="0"/>
              <a:ext cx="408" cy="414"/>
            </a:xfrm>
            <a:custGeom>
              <a:avLst/>
              <a:gdLst/>
              <a:ahLst/>
              <a:cxnLst>
                <a:cxn ang="0">
                  <a:pos x="409" y="414"/>
                </a:cxn>
                <a:cxn ang="0">
                  <a:pos x="409" y="396"/>
                </a:cxn>
                <a:cxn ang="0">
                  <a:pos x="224" y="192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108" y="102"/>
                </a:cxn>
                <a:cxn ang="0">
                  <a:pos x="218" y="204"/>
                </a:cxn>
                <a:cxn ang="0">
                  <a:pos x="409" y="414"/>
                </a:cxn>
                <a:cxn ang="0">
                  <a:pos x="409" y="414"/>
                </a:cxn>
              </a:cxnLst>
              <a:rect l="0" t="0" r="0" b="0"/>
              <a:pathLst>
                <a:path w="407" h="414">
                  <a:moveTo>
                    <a:pt x="407" y="414"/>
                  </a:moveTo>
                  <a:lnTo>
                    <a:pt x="407" y="396"/>
                  </a:lnTo>
                  <a:lnTo>
                    <a:pt x="222" y="192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08" y="102"/>
                  </a:lnTo>
                  <a:lnTo>
                    <a:pt x="216" y="204"/>
                  </a:lnTo>
                  <a:lnTo>
                    <a:pt x="407" y="414"/>
                  </a:lnTo>
                  <a:close/>
                </a:path>
              </a:pathLst>
            </a:custGeom>
            <a:solidFill>
              <a:schemeClr val="bg1">
                <a:alpha val="100000"/>
              </a:scheme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577305" name="Freeform 25"/>
            <p:cNvSpPr/>
            <p:nvPr/>
          </p:nvSpPr>
          <p:spPr bwMode="hidden">
            <a:xfrm>
              <a:off x="6" y="0"/>
              <a:ext cx="858" cy="1409"/>
            </a:xfrm>
            <a:custGeom>
              <a:avLst/>
              <a:gdLst>
                <a:gd name="T0" fmla="*/ 0 w 855"/>
                <a:gd name="T1" fmla="*/ 1361 h 1409"/>
                <a:gd name="T2" fmla="*/ 0 w 855"/>
                <a:gd name="T3" fmla="*/ 1409 h 1409"/>
                <a:gd name="T4" fmla="*/ 54 w 855"/>
                <a:gd name="T5" fmla="*/ 1211 h 1409"/>
                <a:gd name="T6" fmla="*/ 126 w 855"/>
                <a:gd name="T7" fmla="*/ 1013 h 1409"/>
                <a:gd name="T8" fmla="*/ 215 w 855"/>
                <a:gd name="T9" fmla="*/ 827 h 1409"/>
                <a:gd name="T10" fmla="*/ 311 w 855"/>
                <a:gd name="T11" fmla="*/ 647 h 1409"/>
                <a:gd name="T12" fmla="*/ 431 w 855"/>
                <a:gd name="T13" fmla="*/ 474 h 1409"/>
                <a:gd name="T14" fmla="*/ 556 w 855"/>
                <a:gd name="T15" fmla="*/ 312 h 1409"/>
                <a:gd name="T16" fmla="*/ 700 w 855"/>
                <a:gd name="T17" fmla="*/ 150 h 1409"/>
                <a:gd name="T18" fmla="*/ 855 w 855"/>
                <a:gd name="T19" fmla="*/ 0 h 1409"/>
                <a:gd name="T20" fmla="*/ 837 w 855"/>
                <a:gd name="T21" fmla="*/ 0 h 1409"/>
                <a:gd name="T22" fmla="*/ 688 w 855"/>
                <a:gd name="T23" fmla="*/ 144 h 1409"/>
                <a:gd name="T24" fmla="*/ 550 w 855"/>
                <a:gd name="T25" fmla="*/ 300 h 1409"/>
                <a:gd name="T26" fmla="*/ 425 w 855"/>
                <a:gd name="T27" fmla="*/ 462 h 1409"/>
                <a:gd name="T28" fmla="*/ 311 w 855"/>
                <a:gd name="T29" fmla="*/ 629 h 1409"/>
                <a:gd name="T30" fmla="*/ 215 w 855"/>
                <a:gd name="T31" fmla="*/ 803 h 1409"/>
                <a:gd name="T32" fmla="*/ 132 w 855"/>
                <a:gd name="T33" fmla="*/ 983 h 1409"/>
                <a:gd name="T34" fmla="*/ 60 w 855"/>
                <a:gd name="T35" fmla="*/ 1169 h 1409"/>
                <a:gd name="T36" fmla="*/ 0 w 855"/>
                <a:gd name="T37" fmla="*/ 1361 h 1409"/>
                <a:gd name="T38" fmla="*/ 0 w 855"/>
                <a:gd name="T39" fmla="*/ 1361 h 14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855" h="1409">
                  <a:moveTo>
                    <a:pt x="0" y="1361"/>
                  </a:moveTo>
                  <a:lnTo>
                    <a:pt x="0" y="1409"/>
                  </a:lnTo>
                  <a:lnTo>
                    <a:pt x="54" y="1211"/>
                  </a:lnTo>
                  <a:lnTo>
                    <a:pt x="126" y="1013"/>
                  </a:lnTo>
                  <a:lnTo>
                    <a:pt x="215" y="827"/>
                  </a:lnTo>
                  <a:lnTo>
                    <a:pt x="311" y="647"/>
                  </a:lnTo>
                  <a:lnTo>
                    <a:pt x="431" y="474"/>
                  </a:lnTo>
                  <a:lnTo>
                    <a:pt x="556" y="312"/>
                  </a:lnTo>
                  <a:lnTo>
                    <a:pt x="700" y="150"/>
                  </a:lnTo>
                  <a:lnTo>
                    <a:pt x="855" y="0"/>
                  </a:lnTo>
                  <a:lnTo>
                    <a:pt x="837" y="0"/>
                  </a:lnTo>
                  <a:lnTo>
                    <a:pt x="688" y="144"/>
                  </a:lnTo>
                  <a:lnTo>
                    <a:pt x="550" y="300"/>
                  </a:lnTo>
                  <a:lnTo>
                    <a:pt x="425" y="462"/>
                  </a:lnTo>
                  <a:lnTo>
                    <a:pt x="311" y="629"/>
                  </a:lnTo>
                  <a:lnTo>
                    <a:pt x="215" y="803"/>
                  </a:lnTo>
                  <a:lnTo>
                    <a:pt x="132" y="983"/>
                  </a:lnTo>
                  <a:lnTo>
                    <a:pt x="60" y="1169"/>
                  </a:lnTo>
                  <a:lnTo>
                    <a:pt x="0" y="1361"/>
                  </a:lnTo>
                  <a:lnTo>
                    <a:pt x="0" y="1361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>
              <a:noFill/>
            </a:ln>
          </p:spPr>
          <p:txBody>
            <a:bodyPr/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2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endParaRPr>
            </a:p>
          </p:txBody>
        </p:sp>
        <p:sp>
          <p:nvSpPr>
            <p:cNvPr id="2066" name="Freeform 26"/>
            <p:cNvSpPr/>
            <p:nvPr/>
          </p:nvSpPr>
          <p:spPr>
            <a:xfrm>
              <a:off x="6" y="0"/>
              <a:ext cx="588" cy="599"/>
            </a:xfrm>
            <a:custGeom>
              <a:avLst/>
              <a:gdLst/>
              <a:ahLst/>
              <a:cxnLst>
                <a:cxn ang="0">
                  <a:pos x="590" y="0"/>
                </a:cxn>
                <a:cxn ang="0">
                  <a:pos x="572" y="0"/>
                </a:cxn>
                <a:cxn ang="0">
                  <a:pos x="409" y="132"/>
                </a:cxn>
                <a:cxn ang="0">
                  <a:pos x="259" y="270"/>
                </a:cxn>
                <a:cxn ang="0">
                  <a:pos x="120" y="420"/>
                </a:cxn>
                <a:cxn ang="0">
                  <a:pos x="0" y="575"/>
                </a:cxn>
                <a:cxn ang="0">
                  <a:pos x="0" y="599"/>
                </a:cxn>
                <a:cxn ang="0">
                  <a:pos x="120" y="432"/>
                </a:cxn>
                <a:cxn ang="0">
                  <a:pos x="259" y="282"/>
                </a:cxn>
                <a:cxn ang="0">
                  <a:pos x="415" y="138"/>
                </a:cxn>
                <a:cxn ang="0">
                  <a:pos x="590" y="0"/>
                </a:cxn>
                <a:cxn ang="0">
                  <a:pos x="590" y="0"/>
                </a:cxn>
              </a:cxnLst>
              <a:rect l="0" t="0" r="0" b="0"/>
              <a:pathLst>
                <a:path w="586" h="599">
                  <a:moveTo>
                    <a:pt x="586" y="0"/>
                  </a:moveTo>
                  <a:lnTo>
                    <a:pt x="568" y="0"/>
                  </a:lnTo>
                  <a:lnTo>
                    <a:pt x="407" y="132"/>
                  </a:lnTo>
                  <a:lnTo>
                    <a:pt x="257" y="270"/>
                  </a:lnTo>
                  <a:lnTo>
                    <a:pt x="120" y="420"/>
                  </a:lnTo>
                  <a:lnTo>
                    <a:pt x="0" y="575"/>
                  </a:lnTo>
                  <a:lnTo>
                    <a:pt x="0" y="599"/>
                  </a:lnTo>
                  <a:lnTo>
                    <a:pt x="120" y="432"/>
                  </a:lnTo>
                  <a:lnTo>
                    <a:pt x="257" y="282"/>
                  </a:lnTo>
                  <a:lnTo>
                    <a:pt x="413" y="138"/>
                  </a:lnTo>
                  <a:lnTo>
                    <a:pt x="586" y="0"/>
                  </a:lnTo>
                  <a:close/>
                </a:path>
              </a:pathLst>
            </a:custGeom>
            <a:solidFill>
              <a:schemeClr val="bg1">
                <a:alpha val="100000"/>
              </a:scheme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67" name="Freeform 27"/>
            <p:cNvSpPr/>
            <p:nvPr/>
          </p:nvSpPr>
          <p:spPr>
            <a:xfrm>
              <a:off x="6" y="0"/>
              <a:ext cx="270" cy="252"/>
            </a:xfrm>
            <a:custGeom>
              <a:avLst/>
              <a:gdLst/>
              <a:ahLst/>
              <a:cxnLst>
                <a:cxn ang="0">
                  <a:pos x="271" y="0"/>
                </a:cxn>
                <a:cxn ang="0">
                  <a:pos x="253" y="0"/>
                </a:cxn>
                <a:cxn ang="0">
                  <a:pos x="120" y="114"/>
                </a:cxn>
                <a:cxn ang="0">
                  <a:pos x="60" y="174"/>
                </a:cxn>
                <a:cxn ang="0">
                  <a:pos x="0" y="234"/>
                </a:cxn>
                <a:cxn ang="0">
                  <a:pos x="0" y="252"/>
                </a:cxn>
                <a:cxn ang="0">
                  <a:pos x="126" y="120"/>
                </a:cxn>
                <a:cxn ang="0">
                  <a:pos x="271" y="0"/>
                </a:cxn>
                <a:cxn ang="0">
                  <a:pos x="271" y="0"/>
                </a:cxn>
              </a:cxnLst>
              <a:rect l="0" t="0" r="0" b="0"/>
              <a:pathLst>
                <a:path w="269" h="252">
                  <a:moveTo>
                    <a:pt x="269" y="0"/>
                  </a:moveTo>
                  <a:lnTo>
                    <a:pt x="251" y="0"/>
                  </a:lnTo>
                  <a:lnTo>
                    <a:pt x="120" y="114"/>
                  </a:lnTo>
                  <a:lnTo>
                    <a:pt x="60" y="174"/>
                  </a:lnTo>
                  <a:lnTo>
                    <a:pt x="0" y="234"/>
                  </a:lnTo>
                  <a:lnTo>
                    <a:pt x="0" y="252"/>
                  </a:lnTo>
                  <a:lnTo>
                    <a:pt x="126" y="120"/>
                  </a:lnTo>
                  <a:lnTo>
                    <a:pt x="269" y="0"/>
                  </a:lnTo>
                  <a:close/>
                </a:path>
              </a:pathLst>
            </a:custGeom>
            <a:solidFill>
              <a:schemeClr val="bg1">
                <a:alpha val="100000"/>
              </a:scheme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68" name="Line 28"/>
            <p:cNvSpPr/>
            <p:nvPr/>
          </p:nvSpPr>
          <p:spPr>
            <a:xfrm>
              <a:off x="1" y="2749"/>
              <a:ext cx="5758" cy="0"/>
            </a:xfrm>
            <a:prstGeom prst="line">
              <a:avLst/>
            </a:prstGeom>
            <a:ln w="15875" cap="flat" cmpd="sng">
              <a:solidFill>
                <a:schemeClr val="bg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69" name="Line 29"/>
            <p:cNvSpPr/>
            <p:nvPr/>
          </p:nvSpPr>
          <p:spPr>
            <a:xfrm>
              <a:off x="1" y="2356"/>
              <a:ext cx="5758" cy="0"/>
            </a:xfrm>
            <a:prstGeom prst="line">
              <a:avLst/>
            </a:prstGeom>
            <a:ln w="15875" cap="flat" cmpd="sng">
              <a:solidFill>
                <a:schemeClr val="bg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70" name="Line 30"/>
            <p:cNvSpPr/>
            <p:nvPr/>
          </p:nvSpPr>
          <p:spPr>
            <a:xfrm>
              <a:off x="1" y="3142"/>
              <a:ext cx="5758" cy="0"/>
            </a:xfrm>
            <a:prstGeom prst="line">
              <a:avLst/>
            </a:prstGeom>
            <a:ln w="15875" cap="flat" cmpd="sng">
              <a:solidFill>
                <a:schemeClr val="bg2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2071" name="Group 31"/>
            <p:cNvGrpSpPr/>
            <p:nvPr/>
          </p:nvGrpSpPr>
          <p:grpSpPr>
            <a:xfrm>
              <a:off x="1" y="392"/>
              <a:ext cx="5758" cy="1571"/>
              <a:chOff x="1" y="392"/>
              <a:chExt cx="5758" cy="1571"/>
            </a:xfrm>
          </p:grpSpPr>
          <p:sp>
            <p:nvSpPr>
              <p:cNvPr id="2074" name="Line 32"/>
              <p:cNvSpPr/>
              <p:nvPr userDrawn="1"/>
            </p:nvSpPr>
            <p:spPr>
              <a:xfrm>
                <a:off x="1" y="784"/>
                <a:ext cx="5758" cy="0"/>
              </a:xfrm>
              <a:prstGeom prst="line">
                <a:avLst/>
              </a:prstGeom>
              <a:ln w="15875" cap="flat" cmpd="sng">
                <a:solidFill>
                  <a:schemeClr val="bg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75" name="Line 33"/>
              <p:cNvSpPr/>
              <p:nvPr userDrawn="1"/>
            </p:nvSpPr>
            <p:spPr>
              <a:xfrm>
                <a:off x="1" y="1963"/>
                <a:ext cx="5758" cy="0"/>
              </a:xfrm>
              <a:prstGeom prst="line">
                <a:avLst/>
              </a:prstGeom>
              <a:ln w="15875" cap="flat" cmpd="sng">
                <a:solidFill>
                  <a:schemeClr val="bg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76" name="Line 34"/>
              <p:cNvSpPr/>
              <p:nvPr userDrawn="1"/>
            </p:nvSpPr>
            <p:spPr>
              <a:xfrm>
                <a:off x="1" y="1570"/>
                <a:ext cx="5758" cy="0"/>
              </a:xfrm>
              <a:prstGeom prst="line">
                <a:avLst/>
              </a:prstGeom>
              <a:ln w="15875" cap="flat" cmpd="sng">
                <a:solidFill>
                  <a:schemeClr val="bg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77" name="Line 35"/>
              <p:cNvSpPr/>
              <p:nvPr userDrawn="1"/>
            </p:nvSpPr>
            <p:spPr>
              <a:xfrm>
                <a:off x="1" y="1177"/>
                <a:ext cx="5758" cy="0"/>
              </a:xfrm>
              <a:prstGeom prst="line">
                <a:avLst/>
              </a:prstGeom>
              <a:ln w="15875" cap="flat" cmpd="sng">
                <a:solidFill>
                  <a:schemeClr val="bg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78" name="Line 36"/>
              <p:cNvSpPr/>
              <p:nvPr userDrawn="1"/>
            </p:nvSpPr>
            <p:spPr>
              <a:xfrm>
                <a:off x="1" y="392"/>
                <a:ext cx="5758" cy="0"/>
              </a:xfrm>
              <a:prstGeom prst="line">
                <a:avLst/>
              </a:prstGeom>
              <a:ln w="15875" cap="flat" cmpd="sng">
                <a:solidFill>
                  <a:schemeClr val="bg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072" name="Line 37"/>
            <p:cNvSpPr/>
            <p:nvPr/>
          </p:nvSpPr>
          <p:spPr>
            <a:xfrm>
              <a:off x="1" y="3928"/>
              <a:ext cx="5758" cy="0"/>
            </a:xfrm>
            <a:prstGeom prst="line">
              <a:avLst/>
            </a:prstGeom>
            <a:ln w="15875" cap="flat" cmpd="sng">
              <a:solidFill>
                <a:schemeClr val="bg2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73" name="Line 38"/>
            <p:cNvSpPr/>
            <p:nvPr/>
          </p:nvSpPr>
          <p:spPr>
            <a:xfrm>
              <a:off x="1" y="3535"/>
              <a:ext cx="5758" cy="0"/>
            </a:xfrm>
            <a:prstGeom prst="line">
              <a:avLst/>
            </a:prstGeom>
            <a:ln w="15875" cap="flat" cmpd="sng">
              <a:solidFill>
                <a:schemeClr val="bg2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577319" name="Rectangle 39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ctr" anchorCtr="1" compatLnSpc="1"/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4577320" name="Rectangle 40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lvl="0" eaLnBrk="1" hangingPunct="1"/>
            <a:endParaRPr sz="1000" dirty="0">
              <a:latin typeface="Verdana" pitchFamily="34" charset="0"/>
            </a:endParaRPr>
          </a:p>
        </p:txBody>
      </p:sp>
      <p:sp>
        <p:nvSpPr>
          <p:cNvPr id="4577321" name="Rectangle 41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lvl="0" algn="ctr" eaLnBrk="1" hangingPunct="1"/>
            <a:endParaRPr sz="1000" dirty="0">
              <a:latin typeface="Verdana" pitchFamily="34" charset="0"/>
            </a:endParaRPr>
          </a:p>
        </p:txBody>
      </p:sp>
      <p:sp>
        <p:nvSpPr>
          <p:cNvPr id="4577322" name="Rectangle 4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lvl="0" algn="r" eaLnBrk="1" hangingPunct="1"/>
            <a:fld id="{9A0DB2DC-4C9A-4742-B13C-FB6460FD3503}" type="slidenum">
              <a:rPr lang="en-US" altLang="uk-UA" sz="1000" dirty="0">
                <a:latin typeface="Verdana" pitchFamily="34" charset="0"/>
              </a:rPr>
              <a:pPr lvl="0" algn="r" eaLnBrk="1" hangingPunct="1"/>
              <a:t>‹#›</a:t>
            </a:fld>
            <a:endParaRPr lang="en-US" altLang="uk-UA" sz="1000" dirty="0">
              <a:latin typeface="Verdana" pitchFamily="34" charset="0"/>
            </a:endParaRPr>
          </a:p>
        </p:txBody>
      </p:sp>
      <p:sp>
        <p:nvSpPr>
          <p:cNvPr id="4577323" name="Rectangle 4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anose="05000000000000000000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anose="05000000000000000000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anose="05000000000000000000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anose="05000000000000000000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anose="05000000000000000000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anose="05000000000000000000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anose="05000000000000000000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/>
          </a:ln>
        </p:spPr>
        <p:txBody>
          <a:bodyPr anchor="ctr"/>
          <a:lstStyle/>
          <a:p>
            <a:pPr lvl="0"/>
            <a:r>
              <a:rPr lang="en-US" altLang="uk-UA" dirty="0"/>
              <a:t>Click to edit Master title style</a:t>
            </a:r>
          </a:p>
        </p:txBody>
      </p:sp>
      <p:sp>
        <p:nvSpPr>
          <p:cNvPr id="3075" name="Rectangle 3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/>
          </a:ln>
        </p:spPr>
        <p:txBody>
          <a:bodyPr/>
          <a:lstStyle/>
          <a:p>
            <a:pPr lvl="0"/>
            <a:r>
              <a:rPr lang="en-US" altLang="uk-UA" dirty="0"/>
              <a:t>Click to edit Master text styles</a:t>
            </a:r>
          </a:p>
          <a:p>
            <a:pPr lvl="1"/>
            <a:r>
              <a:rPr lang="en-US" altLang="uk-UA" dirty="0"/>
              <a:t>Second level</a:t>
            </a:r>
          </a:p>
          <a:p>
            <a:pPr lvl="2"/>
            <a:r>
              <a:rPr lang="en-US" altLang="uk-UA" dirty="0"/>
              <a:t>Third level</a:t>
            </a:r>
          </a:p>
          <a:p>
            <a:pPr lvl="3"/>
            <a:r>
              <a:rPr lang="en-US" altLang="uk-UA" dirty="0"/>
              <a:t>Fourth level</a:t>
            </a:r>
          </a:p>
          <a:p>
            <a:pPr lvl="4"/>
            <a:r>
              <a:rPr lang="en-US" altLang="uk-UA" dirty="0"/>
              <a:t>Fifth level</a:t>
            </a:r>
          </a:p>
        </p:txBody>
      </p:sp>
      <p:sp>
        <p:nvSpPr>
          <p:cNvPr id="461517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lvl="0" eaLnBrk="1" hangingPunct="1"/>
            <a:endParaRPr sz="1400" dirty="0">
              <a:latin typeface="Arial" charset="0"/>
            </a:endParaRPr>
          </a:p>
        </p:txBody>
      </p:sp>
      <p:sp>
        <p:nvSpPr>
          <p:cNvPr id="461517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lvl="0" algn="ctr" eaLnBrk="1" hangingPunct="1"/>
            <a:endParaRPr sz="1400" dirty="0">
              <a:latin typeface="Arial" charset="0"/>
            </a:endParaRPr>
          </a:p>
        </p:txBody>
      </p:sp>
      <p:sp>
        <p:nvSpPr>
          <p:cNvPr id="461517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lvl="0" algn="r" eaLnBrk="1" hangingPunct="1"/>
            <a:fld id="{9A0DB2DC-4C9A-4742-B13C-FB6460FD3503}" type="slidenum">
              <a:rPr lang="en-US" altLang="uk-UA" sz="1400" dirty="0">
                <a:latin typeface="Arial" charset="0"/>
              </a:rPr>
              <a:pPr lvl="0" algn="r" eaLnBrk="1" hangingPunct="1"/>
              <a:t>‹#›</a:t>
            </a:fld>
            <a:endParaRPr lang="en-US" altLang="uk-UA" sz="1400" dirty="0">
              <a:latin typeface="Arial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40">
          <a:fgClr>
            <a:schemeClr val="tx1"/>
          </a:fgClr>
          <a:bgClr>
            <a:schemeClr val="accent2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/>
          </p:cNvSpPr>
          <p:nvPr>
            <p:ph type="ctrTitle"/>
          </p:nvPr>
        </p:nvSpPr>
        <p:spPr>
          <a:xfrm>
            <a:off x="838200" y="228600"/>
            <a:ext cx="7086600" cy="685800"/>
          </a:xfrm>
          <a:ln/>
          <a:effectLst>
            <a:outerShdw dist="35921" dir="2699999" algn="ctr" rotWithShape="0">
              <a:schemeClr val="tx1">
                <a:alpha val="100000"/>
              </a:schemeClr>
            </a:outerShdw>
          </a:effectLst>
        </p:spPr>
        <p:txBody>
          <a:bodyPr vert="horz" wrap="square" lIns="91440" tIns="45720" rIns="91440" bIns="45720" anchor="ctr"/>
          <a:lstStyle/>
          <a:p>
            <a:pPr eaLnBrk="1" hangingPunct="1"/>
            <a:endParaRPr b="1" u="sng" kern="1200" dirty="0">
              <a:solidFill>
                <a:schemeClr val="bg1"/>
              </a:solidFill>
            </a:endParaRPr>
          </a:p>
        </p:txBody>
      </p:sp>
      <p:sp>
        <p:nvSpPr>
          <p:cNvPr id="5123" name="Rectangle 4"/>
          <p:cNvSpPr>
            <a:spLocks noGrp="1"/>
          </p:cNvSpPr>
          <p:nvPr>
            <p:ph type="subTitle" idx="1"/>
          </p:nvPr>
        </p:nvSpPr>
        <p:spPr>
          <a:xfrm>
            <a:off x="228600" y="2286000"/>
            <a:ext cx="8534400" cy="4343400"/>
          </a:xfrm>
          <a:ln/>
          <a:effectLst>
            <a:outerShdw dist="53882" dir="2699999" algn="ctr" rotWithShape="0">
              <a:schemeClr val="tx1">
                <a:alpha val="50000"/>
              </a:schemeClr>
            </a:outerShdw>
          </a:effectLst>
        </p:spPr>
        <p:txBody>
          <a:bodyPr vert="horz" wrap="square" lIns="91440" tIns="45720" rIns="91440" bIns="45720" anchor="t"/>
          <a:lstStyle/>
          <a:p>
            <a:pPr marL="609600" indent="-609600" eaLnBrk="1" hangingPunct="1">
              <a:buNone/>
            </a:pPr>
            <a:r>
              <a:rPr sz="6000" b="1" kern="1200" dirty="0">
                <a:solidFill>
                  <a:srgbClr val="FFFF00"/>
                </a:solidFill>
                <a:latin typeface="+mn-lt"/>
                <a:ea typeface="+mn-ea"/>
                <a:cs typeface="+mn-cs"/>
              </a:rPr>
              <a:t>П’ять молитов з гарантованою відповіддю</a:t>
            </a:r>
          </a:p>
        </p:txBody>
      </p:sp>
      <p:sp>
        <p:nvSpPr>
          <p:cNvPr id="1055748" name="Rectangle 5"/>
          <p:cNvSpPr>
            <a:spLocks noChangeArrowheads="1"/>
          </p:cNvSpPr>
          <p:nvPr/>
        </p:nvSpPr>
        <p:spPr bwMode="auto">
          <a:xfrm>
            <a:off x="990600" y="381000"/>
            <a:ext cx="7086600" cy="685800"/>
          </a:xfrm>
          <a:prstGeom prst="rect">
            <a:avLst/>
          </a:prstGeom>
          <a:noFill/>
          <a:ln w="9525">
            <a:noFill/>
            <a:miter lim="800000"/>
          </a:ln>
          <a:effectLst>
            <a:outerShdw dist="35921" dir="2700000" algn="ctr" rotWithShape="0">
              <a:schemeClr val="tx1"/>
            </a:outerShdw>
          </a:effectLst>
        </p:spPr>
        <p:txBody>
          <a:bodyPr anchor="ctr"/>
          <a:lstStyle/>
          <a:p>
            <a:pPr lvl="0" algn="ctr" eaLnBrk="1" hangingPunct="1"/>
            <a:endParaRPr sz="5400" b="1" u="sng" dirty="0">
              <a:solidFill>
                <a:schemeClr val="bg1"/>
              </a:solidFill>
              <a:latin typeface="Tekton Pro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40">
          <a:fgClr>
            <a:schemeClr val="tx1"/>
          </a:fgClr>
          <a:bgClr>
            <a:schemeClr val="accent2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/>
          </p:cNvSpPr>
          <p:nvPr>
            <p:ph type="ctrTitle"/>
          </p:nvPr>
        </p:nvSpPr>
        <p:spPr>
          <a:xfrm>
            <a:off x="838200" y="228600"/>
            <a:ext cx="7086600" cy="685800"/>
          </a:xfrm>
          <a:ln/>
          <a:effectLst>
            <a:outerShdw dist="35921" dir="2699999" algn="ctr" rotWithShape="0">
              <a:schemeClr val="tx1">
                <a:alpha val="100000"/>
              </a:schemeClr>
            </a:outerShdw>
          </a:effectLst>
        </p:spPr>
        <p:txBody>
          <a:bodyPr vert="horz" wrap="square" lIns="91440" tIns="45720" rIns="91440" bIns="45720" anchor="ctr"/>
          <a:lstStyle/>
          <a:p>
            <a:pPr eaLnBrk="1" hangingPunct="1"/>
            <a:r>
              <a:rPr b="1" u="sng" kern="1200" dirty="0">
                <a:solidFill>
                  <a:srgbClr val="FFFF00"/>
                </a:solidFill>
              </a:rPr>
              <a:t>Псалом 18:39</a:t>
            </a:r>
          </a:p>
        </p:txBody>
      </p:sp>
      <p:sp>
        <p:nvSpPr>
          <p:cNvPr id="23555" name="Rectangle 3"/>
          <p:cNvSpPr>
            <a:spLocks noGrp="1"/>
          </p:cNvSpPr>
          <p:nvPr>
            <p:ph type="subTitle" idx="1"/>
          </p:nvPr>
        </p:nvSpPr>
        <p:spPr>
          <a:xfrm>
            <a:off x="228600" y="2209800"/>
            <a:ext cx="8686800" cy="4419600"/>
          </a:xfrm>
          <a:ln/>
          <a:effectLst>
            <a:outerShdw dist="53882" dir="2699999" algn="ctr" rotWithShape="0">
              <a:schemeClr val="tx1">
                <a:alpha val="50000"/>
              </a:schemeClr>
            </a:outerShdw>
          </a:effectLst>
        </p:spPr>
        <p:txBody>
          <a:bodyPr vert="horz" wrap="square" lIns="91440" tIns="45720" rIns="91440" bIns="45720" anchor="t"/>
          <a:lstStyle/>
          <a:p>
            <a:pPr marL="609600" indent="-609600" eaLnBrk="1" hangingPunct="1">
              <a:buNone/>
            </a:pPr>
            <a:r>
              <a:rPr sz="5400" b="1" kern="12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Ти ж для бою мене підперізуєш силою.</a:t>
            </a:r>
          </a:p>
        </p:txBody>
      </p:sp>
      <p:sp>
        <p:nvSpPr>
          <p:cNvPr id="1069060" name="Rectangle 4"/>
          <p:cNvSpPr>
            <a:spLocks noChangeArrowheads="1"/>
          </p:cNvSpPr>
          <p:nvPr/>
        </p:nvSpPr>
        <p:spPr bwMode="auto">
          <a:xfrm>
            <a:off x="990600" y="381000"/>
            <a:ext cx="7086600" cy="685800"/>
          </a:xfrm>
          <a:prstGeom prst="rect">
            <a:avLst/>
          </a:prstGeom>
          <a:noFill/>
          <a:ln w="9525">
            <a:noFill/>
            <a:miter lim="800000"/>
          </a:ln>
          <a:effectLst>
            <a:outerShdw dist="35921" dir="2700000" algn="ctr" rotWithShape="0">
              <a:schemeClr val="tx1"/>
            </a:outerShdw>
          </a:effectLst>
        </p:spPr>
        <p:txBody>
          <a:bodyPr anchor="ctr"/>
          <a:lstStyle/>
          <a:p>
            <a:pPr lvl="0" algn="ctr" eaLnBrk="1" hangingPunct="1"/>
            <a:endParaRPr sz="5400" b="1" u="sng" dirty="0">
              <a:solidFill>
                <a:schemeClr val="bg1"/>
              </a:solidFill>
              <a:latin typeface="Tekton Pro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40">
          <a:fgClr>
            <a:schemeClr val="tx1"/>
          </a:fgClr>
          <a:bgClr>
            <a:schemeClr val="accent2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/>
          </p:cNvSpPr>
          <p:nvPr>
            <p:ph type="ctrTitle"/>
          </p:nvPr>
        </p:nvSpPr>
        <p:spPr>
          <a:xfrm>
            <a:off x="838200" y="228600"/>
            <a:ext cx="7086600" cy="685800"/>
          </a:xfrm>
          <a:ln/>
          <a:effectLst>
            <a:outerShdw dist="35921" dir="2699999" algn="ctr" rotWithShape="0">
              <a:schemeClr val="tx1">
                <a:alpha val="100000"/>
              </a:schemeClr>
            </a:outerShdw>
          </a:effectLst>
        </p:spPr>
        <p:txBody>
          <a:bodyPr vert="horz" wrap="square" lIns="91440" tIns="45720" rIns="91440" bIns="45720" anchor="ctr"/>
          <a:lstStyle/>
          <a:p>
            <a:pPr eaLnBrk="1" hangingPunct="1"/>
            <a:r>
              <a:rPr b="1" u="sng" kern="1200" dirty="0">
                <a:solidFill>
                  <a:srgbClr val="FFFF00"/>
                </a:solidFill>
              </a:rPr>
              <a:t>Ефесян 3:16</a:t>
            </a:r>
          </a:p>
        </p:txBody>
      </p:sp>
      <p:sp>
        <p:nvSpPr>
          <p:cNvPr id="25603" name="Rectangle 3"/>
          <p:cNvSpPr>
            <a:spLocks noGrp="1"/>
          </p:cNvSpPr>
          <p:nvPr>
            <p:ph type="subTitle" idx="1"/>
          </p:nvPr>
        </p:nvSpPr>
        <p:spPr>
          <a:xfrm>
            <a:off x="228600" y="1371600"/>
            <a:ext cx="8686800" cy="5257800"/>
          </a:xfrm>
          <a:ln/>
          <a:effectLst>
            <a:outerShdw dist="53882" dir="2699999" algn="ctr" rotWithShape="0">
              <a:schemeClr val="tx1">
                <a:alpha val="50000"/>
              </a:schemeClr>
            </a:outerShdw>
          </a:effectLst>
        </p:spPr>
        <p:txBody>
          <a:bodyPr vert="horz" wrap="square" lIns="91440" tIns="45720" rIns="91440" bIns="45720" anchor="t"/>
          <a:lstStyle/>
          <a:p>
            <a:pPr marL="609600" indent="-609600" eaLnBrk="1" hangingPunct="1">
              <a:buNone/>
            </a:pPr>
            <a:r>
              <a:rPr sz="5400" b="1" kern="12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Щоб Він дав вам за багатством слави Своєї силою зміцнитися через Духа Його в чоловікові внутрішнім.</a:t>
            </a:r>
          </a:p>
        </p:txBody>
      </p:sp>
      <p:sp>
        <p:nvSpPr>
          <p:cNvPr id="1070084" name="Rectangle 4"/>
          <p:cNvSpPr>
            <a:spLocks noChangeArrowheads="1"/>
          </p:cNvSpPr>
          <p:nvPr/>
        </p:nvSpPr>
        <p:spPr bwMode="auto">
          <a:xfrm>
            <a:off x="990600" y="381000"/>
            <a:ext cx="7086600" cy="685800"/>
          </a:xfrm>
          <a:prstGeom prst="rect">
            <a:avLst/>
          </a:prstGeom>
          <a:noFill/>
          <a:ln w="9525">
            <a:noFill/>
            <a:miter lim="800000"/>
          </a:ln>
          <a:effectLst>
            <a:outerShdw dist="35921" dir="2700000" algn="ctr" rotWithShape="0">
              <a:schemeClr val="tx1"/>
            </a:outerShdw>
          </a:effectLst>
        </p:spPr>
        <p:txBody>
          <a:bodyPr anchor="ctr"/>
          <a:lstStyle/>
          <a:p>
            <a:pPr lvl="0" algn="ctr" eaLnBrk="1" hangingPunct="1"/>
            <a:endParaRPr sz="5400" b="1" u="sng" dirty="0">
              <a:solidFill>
                <a:schemeClr val="bg1"/>
              </a:solidFill>
              <a:latin typeface="Tekton Pro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40">
          <a:fgClr>
            <a:schemeClr val="tx1"/>
          </a:fgClr>
          <a:bgClr>
            <a:schemeClr val="accent2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/>
          </p:cNvSpPr>
          <p:nvPr>
            <p:ph type="ctrTitle"/>
          </p:nvPr>
        </p:nvSpPr>
        <p:spPr>
          <a:xfrm>
            <a:off x="838200" y="228600"/>
            <a:ext cx="7086600" cy="685800"/>
          </a:xfrm>
          <a:ln/>
          <a:effectLst>
            <a:outerShdw dist="35921" dir="2699999" algn="ctr" rotWithShape="0">
              <a:schemeClr val="tx1">
                <a:alpha val="100000"/>
              </a:schemeClr>
            </a:outerShdw>
          </a:effectLst>
        </p:spPr>
        <p:txBody>
          <a:bodyPr vert="horz" wrap="square" lIns="91440" tIns="45720" rIns="91440" bIns="45720" anchor="ctr"/>
          <a:lstStyle/>
          <a:p>
            <a:pPr eaLnBrk="1" hangingPunct="1"/>
            <a:r>
              <a:rPr b="1" u="sng" kern="1200" dirty="0">
                <a:solidFill>
                  <a:srgbClr val="FFFF00"/>
                </a:solidFill>
              </a:rPr>
              <a:t>Ісаї 40:29–31</a:t>
            </a:r>
          </a:p>
        </p:txBody>
      </p:sp>
      <p:sp>
        <p:nvSpPr>
          <p:cNvPr id="107110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28600" y="1676400"/>
            <a:ext cx="8686800" cy="4953000"/>
          </a:xfrm>
          <a:effectLst>
            <a:outerShdw dist="53882" dir="2700000" algn="ctr" rotWithShape="0">
              <a:schemeClr val="tx1">
                <a:alpha val="50000"/>
              </a:schemeClr>
            </a:outerShdw>
          </a:effec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sz="5400" b="1" dirty="0">
                <a:solidFill>
                  <a:srgbClr val="FF0000"/>
                </a:solidFill>
              </a:rPr>
              <a:t>Прочитаймо уривок.</a:t>
            </a:r>
            <a:endParaRPr sz="6000" b="1" dirty="0">
              <a:solidFill>
                <a:srgbClr val="FF0000"/>
              </a:solidFill>
              <a:effectLst>
                <a:outerShdw blurRad="38100" dist="38100" dir="2700000">
                  <a:srgbClr val="000000"/>
                </a:outerShdw>
              </a:effectLst>
            </a:endParaRPr>
          </a:p>
        </p:txBody>
      </p:sp>
      <p:sp>
        <p:nvSpPr>
          <p:cNvPr id="1071108" name="Rectangle 4"/>
          <p:cNvSpPr>
            <a:spLocks noChangeArrowheads="1"/>
          </p:cNvSpPr>
          <p:nvPr/>
        </p:nvSpPr>
        <p:spPr bwMode="auto">
          <a:xfrm>
            <a:off x="990600" y="381000"/>
            <a:ext cx="7086600" cy="685800"/>
          </a:xfrm>
          <a:prstGeom prst="rect">
            <a:avLst/>
          </a:prstGeom>
          <a:noFill/>
          <a:ln w="9525">
            <a:noFill/>
            <a:miter lim="800000"/>
          </a:ln>
          <a:effectLst>
            <a:outerShdw dist="35921" dir="2700000" algn="ctr" rotWithShape="0">
              <a:schemeClr val="tx1"/>
            </a:outerShdw>
          </a:effectLst>
        </p:spPr>
        <p:txBody>
          <a:bodyPr anchor="ctr"/>
          <a:lstStyle/>
          <a:p>
            <a:pPr lvl="0" algn="ctr" eaLnBrk="1" hangingPunct="1"/>
            <a:endParaRPr sz="5400" b="1" u="sng" dirty="0">
              <a:solidFill>
                <a:schemeClr val="bg1"/>
              </a:solidFill>
              <a:latin typeface="Tekton Pro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40">
          <a:fgClr>
            <a:schemeClr val="tx1"/>
          </a:fgClr>
          <a:bgClr>
            <a:schemeClr val="accent2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/>
          </p:cNvSpPr>
          <p:nvPr>
            <p:ph type="ctrTitle"/>
          </p:nvPr>
        </p:nvSpPr>
        <p:spPr>
          <a:xfrm>
            <a:off x="838200" y="228600"/>
            <a:ext cx="7086600" cy="685800"/>
          </a:xfrm>
          <a:ln/>
          <a:effectLst>
            <a:outerShdw dist="35921" dir="2699999" algn="ctr" rotWithShape="0">
              <a:schemeClr val="tx1">
                <a:alpha val="100000"/>
              </a:schemeClr>
            </a:outerShdw>
          </a:effectLst>
        </p:spPr>
        <p:txBody>
          <a:bodyPr vert="horz" wrap="square" lIns="91440" tIns="45720" rIns="91440" bIns="45720" anchor="ctr"/>
          <a:lstStyle/>
          <a:p>
            <a:pPr eaLnBrk="1" hangingPunct="1"/>
            <a:r>
              <a:rPr b="1" u="sng" kern="1200" dirty="0">
                <a:solidFill>
                  <a:srgbClr val="FFFF00"/>
                </a:solidFill>
              </a:rPr>
              <a:t>2 Тимофія 4:17</a:t>
            </a:r>
          </a:p>
        </p:txBody>
      </p:sp>
      <p:sp>
        <p:nvSpPr>
          <p:cNvPr id="29699" name="Rectangle 3"/>
          <p:cNvSpPr>
            <a:spLocks noGrp="1"/>
          </p:cNvSpPr>
          <p:nvPr>
            <p:ph type="subTitle" idx="1"/>
          </p:nvPr>
        </p:nvSpPr>
        <p:spPr>
          <a:xfrm>
            <a:off x="228600" y="1371600"/>
            <a:ext cx="8686800" cy="5257800"/>
          </a:xfrm>
          <a:ln/>
          <a:effectLst>
            <a:outerShdw dist="53882" dir="2699999" algn="ctr" rotWithShape="0">
              <a:schemeClr val="tx1">
                <a:alpha val="50000"/>
              </a:schemeClr>
            </a:outerShdw>
          </a:effectLst>
        </p:spPr>
        <p:txBody>
          <a:bodyPr vert="horz" wrap="square" lIns="91440" tIns="45720" rIns="91440" bIns="45720" anchor="t"/>
          <a:lstStyle/>
          <a:p>
            <a:pPr marL="609600" indent="-609600" eaLnBrk="1" hangingPunct="1">
              <a:buNone/>
            </a:pPr>
            <a:r>
              <a:rPr sz="5400" b="1" kern="12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Але Господь став при мені та й мене підкріпив, щоб проповідь виконалась через мене,</a:t>
            </a:r>
          </a:p>
        </p:txBody>
      </p:sp>
      <p:sp>
        <p:nvSpPr>
          <p:cNvPr id="1074180" name="Rectangle 4"/>
          <p:cNvSpPr>
            <a:spLocks noChangeArrowheads="1"/>
          </p:cNvSpPr>
          <p:nvPr/>
        </p:nvSpPr>
        <p:spPr bwMode="auto">
          <a:xfrm>
            <a:off x="990600" y="381000"/>
            <a:ext cx="7086600" cy="685800"/>
          </a:xfrm>
          <a:prstGeom prst="rect">
            <a:avLst/>
          </a:prstGeom>
          <a:noFill/>
          <a:ln w="9525">
            <a:noFill/>
            <a:miter lim="800000"/>
          </a:ln>
          <a:effectLst>
            <a:outerShdw dist="35921" dir="2700000" algn="ctr" rotWithShape="0">
              <a:schemeClr val="tx1"/>
            </a:outerShdw>
          </a:effectLst>
        </p:spPr>
        <p:txBody>
          <a:bodyPr anchor="ctr"/>
          <a:lstStyle/>
          <a:p>
            <a:pPr lvl="0" algn="ctr" eaLnBrk="1" hangingPunct="1"/>
            <a:endParaRPr sz="5400" b="1" u="sng" dirty="0">
              <a:solidFill>
                <a:schemeClr val="bg1"/>
              </a:solidFill>
              <a:latin typeface="Tekton Pro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40">
          <a:fgClr>
            <a:schemeClr val="tx1"/>
          </a:fgClr>
          <a:bgClr>
            <a:schemeClr val="accent2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/>
          </p:cNvSpPr>
          <p:nvPr>
            <p:ph type="ctrTitle"/>
          </p:nvPr>
        </p:nvSpPr>
        <p:spPr>
          <a:xfrm>
            <a:off x="838200" y="228600"/>
            <a:ext cx="7086600" cy="685800"/>
          </a:xfrm>
          <a:ln/>
          <a:effectLst>
            <a:outerShdw dist="35921" dir="2699999" algn="ctr" rotWithShape="0">
              <a:schemeClr val="tx1">
                <a:alpha val="100000"/>
              </a:schemeClr>
            </a:outerShdw>
          </a:effectLst>
        </p:spPr>
        <p:txBody>
          <a:bodyPr vert="horz" wrap="square" lIns="91440" tIns="45720" rIns="91440" bIns="45720" anchor="ctr"/>
          <a:lstStyle/>
          <a:p>
            <a:pPr eaLnBrk="1" hangingPunct="1"/>
            <a:r>
              <a:rPr b="1" u="sng" kern="1200" dirty="0">
                <a:solidFill>
                  <a:srgbClr val="FFFF00"/>
                </a:solidFill>
              </a:rPr>
              <a:t>2 Тимофія 4:17</a:t>
            </a:r>
          </a:p>
        </p:txBody>
      </p:sp>
      <p:sp>
        <p:nvSpPr>
          <p:cNvPr id="31747" name="Rectangle 3"/>
          <p:cNvSpPr>
            <a:spLocks noGrp="1"/>
          </p:cNvSpPr>
          <p:nvPr>
            <p:ph type="subTitle" idx="1"/>
          </p:nvPr>
        </p:nvSpPr>
        <p:spPr>
          <a:xfrm>
            <a:off x="228600" y="1371600"/>
            <a:ext cx="8686800" cy="5257800"/>
          </a:xfrm>
          <a:ln/>
          <a:effectLst>
            <a:outerShdw dist="53882" dir="2699999" algn="ctr" rotWithShape="0">
              <a:schemeClr val="tx1">
                <a:alpha val="50000"/>
              </a:schemeClr>
            </a:outerShdw>
          </a:effectLst>
        </p:spPr>
        <p:txBody>
          <a:bodyPr vert="horz" wrap="square" lIns="91440" tIns="45720" rIns="91440" bIns="45720" anchor="t"/>
          <a:lstStyle/>
          <a:p>
            <a:pPr marL="609600" indent="-609600" eaLnBrk="1" hangingPunct="1">
              <a:buNone/>
            </a:pPr>
            <a:r>
              <a:rPr lang="uk-UA" sz="5400" b="1" kern="1200" dirty="0">
                <a:solidFill>
                  <a:schemeClr val="bg1"/>
                </a:solidFill>
              </a:rPr>
              <a:t>т</a:t>
            </a:r>
            <a:r>
              <a:rPr sz="5400" b="1" kern="1200">
                <a:solidFill>
                  <a:schemeClr val="bg1"/>
                </a:solidFill>
                <a:latin typeface="+mn-lt"/>
                <a:ea typeface="+mn-ea"/>
                <a:cs typeface="+mn-cs"/>
              </a:rPr>
              <a:t>а </a:t>
            </a:r>
            <a:r>
              <a:rPr sz="5400" b="1" kern="12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щоб усі погани почули її. І я визволився з пащі лев'ячої...</a:t>
            </a:r>
          </a:p>
        </p:txBody>
      </p:sp>
      <p:sp>
        <p:nvSpPr>
          <p:cNvPr id="1075204" name="Rectangle 4"/>
          <p:cNvSpPr>
            <a:spLocks noChangeArrowheads="1"/>
          </p:cNvSpPr>
          <p:nvPr/>
        </p:nvSpPr>
        <p:spPr bwMode="auto">
          <a:xfrm>
            <a:off x="990600" y="381000"/>
            <a:ext cx="7086600" cy="685800"/>
          </a:xfrm>
          <a:prstGeom prst="rect">
            <a:avLst/>
          </a:prstGeom>
          <a:noFill/>
          <a:ln w="9525">
            <a:noFill/>
            <a:miter lim="800000"/>
          </a:ln>
          <a:effectLst>
            <a:outerShdw dist="35921" dir="2700000" algn="ctr" rotWithShape="0">
              <a:schemeClr val="tx1"/>
            </a:outerShdw>
          </a:effectLst>
        </p:spPr>
        <p:txBody>
          <a:bodyPr anchor="ctr"/>
          <a:lstStyle/>
          <a:p>
            <a:pPr lvl="0" algn="ctr" eaLnBrk="1" hangingPunct="1"/>
            <a:endParaRPr sz="5400" b="1" u="sng" dirty="0">
              <a:solidFill>
                <a:schemeClr val="bg1"/>
              </a:solidFill>
              <a:latin typeface="Tekton Pro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40">
          <a:fgClr>
            <a:schemeClr val="tx1"/>
          </a:fgClr>
          <a:bgClr>
            <a:schemeClr val="accent2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/>
          </p:cNvSpPr>
          <p:nvPr>
            <p:ph type="ctrTitle"/>
          </p:nvPr>
        </p:nvSpPr>
        <p:spPr>
          <a:xfrm>
            <a:off x="838200" y="228600"/>
            <a:ext cx="7086600" cy="685800"/>
          </a:xfrm>
          <a:ln/>
          <a:effectLst>
            <a:outerShdw dist="35921" dir="2699999" algn="ctr" rotWithShape="0">
              <a:schemeClr val="tx1">
                <a:alpha val="100000"/>
              </a:schemeClr>
            </a:outerShdw>
          </a:effectLst>
        </p:spPr>
        <p:txBody>
          <a:bodyPr vert="horz" wrap="square" lIns="91440" tIns="45720" rIns="91440" bIns="45720" anchor="ctr"/>
          <a:lstStyle/>
          <a:p>
            <a:pPr eaLnBrk="1" hangingPunct="1"/>
            <a:r>
              <a:rPr b="1" u="sng" kern="1200" dirty="0">
                <a:solidFill>
                  <a:srgbClr val="FFFF00"/>
                </a:solidFill>
              </a:rPr>
              <a:t>Псалом 29:11</a:t>
            </a:r>
          </a:p>
        </p:txBody>
      </p:sp>
      <p:sp>
        <p:nvSpPr>
          <p:cNvPr id="33795" name="Rectangle 3"/>
          <p:cNvSpPr>
            <a:spLocks noGrp="1"/>
          </p:cNvSpPr>
          <p:nvPr>
            <p:ph type="subTitle" idx="1"/>
          </p:nvPr>
        </p:nvSpPr>
        <p:spPr>
          <a:xfrm>
            <a:off x="228600" y="1371600"/>
            <a:ext cx="8686800" cy="5257800"/>
          </a:xfrm>
          <a:ln/>
          <a:effectLst>
            <a:outerShdw dist="53882" dir="2699999" algn="ctr" rotWithShape="0">
              <a:schemeClr val="tx1">
                <a:alpha val="50000"/>
              </a:schemeClr>
            </a:outerShdw>
          </a:effectLst>
        </p:spPr>
        <p:txBody>
          <a:bodyPr vert="horz" wrap="square" lIns="91440" tIns="45720" rIns="91440" bIns="45720" anchor="t"/>
          <a:lstStyle/>
          <a:p>
            <a:pPr marL="609600" indent="-609600" eaLnBrk="1" hangingPunct="1">
              <a:buNone/>
            </a:pPr>
            <a:r>
              <a:rPr sz="5400" b="1" kern="12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Господь подасть силу народу Своєму, Господь поблагословить миром народ Свій!</a:t>
            </a:r>
          </a:p>
        </p:txBody>
      </p:sp>
      <p:sp>
        <p:nvSpPr>
          <p:cNvPr id="1076228" name="Rectangle 4"/>
          <p:cNvSpPr>
            <a:spLocks noChangeArrowheads="1"/>
          </p:cNvSpPr>
          <p:nvPr/>
        </p:nvSpPr>
        <p:spPr bwMode="auto">
          <a:xfrm>
            <a:off x="990600" y="381000"/>
            <a:ext cx="7086600" cy="685800"/>
          </a:xfrm>
          <a:prstGeom prst="rect">
            <a:avLst/>
          </a:prstGeom>
          <a:noFill/>
          <a:ln w="9525">
            <a:noFill/>
            <a:miter lim="800000"/>
          </a:ln>
          <a:effectLst>
            <a:outerShdw dist="35921" dir="2700000" algn="ctr" rotWithShape="0">
              <a:schemeClr val="tx1"/>
            </a:outerShdw>
          </a:effectLst>
        </p:spPr>
        <p:txBody>
          <a:bodyPr anchor="ctr"/>
          <a:lstStyle/>
          <a:p>
            <a:pPr lvl="0" algn="ctr" eaLnBrk="1" hangingPunct="1"/>
            <a:endParaRPr sz="5400" b="1" u="sng" dirty="0">
              <a:solidFill>
                <a:schemeClr val="bg1"/>
              </a:solidFill>
              <a:latin typeface="Tekton Pro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40">
          <a:fgClr>
            <a:schemeClr val="tx1"/>
          </a:fgClr>
          <a:bgClr>
            <a:schemeClr val="accent2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/>
          </p:cNvSpPr>
          <p:nvPr>
            <p:ph type="ctrTitle"/>
          </p:nvPr>
        </p:nvSpPr>
        <p:spPr>
          <a:xfrm>
            <a:off x="838200" y="228600"/>
            <a:ext cx="7086600" cy="685800"/>
          </a:xfrm>
          <a:ln/>
          <a:effectLst>
            <a:outerShdw dist="35921" dir="2699999" algn="ctr" rotWithShape="0">
              <a:schemeClr val="tx1">
                <a:alpha val="100000"/>
              </a:schemeClr>
            </a:outerShdw>
          </a:effectLst>
        </p:spPr>
        <p:txBody>
          <a:bodyPr vert="horz" wrap="square" lIns="91440" tIns="45720" rIns="91440" bIns="45720" anchor="ctr"/>
          <a:lstStyle/>
          <a:p>
            <a:pPr eaLnBrk="1" hangingPunct="1"/>
            <a:r>
              <a:rPr b="1" u="sng" kern="1200" dirty="0">
                <a:solidFill>
                  <a:srgbClr val="FFFF00"/>
                </a:solidFill>
              </a:rPr>
              <a:t>Псалом 31:3</a:t>
            </a:r>
          </a:p>
        </p:txBody>
      </p:sp>
      <p:sp>
        <p:nvSpPr>
          <p:cNvPr id="35843" name="Rectangle 3"/>
          <p:cNvSpPr>
            <a:spLocks noGrp="1"/>
          </p:cNvSpPr>
          <p:nvPr>
            <p:ph type="subTitle" idx="1"/>
          </p:nvPr>
        </p:nvSpPr>
        <p:spPr>
          <a:xfrm>
            <a:off x="228600" y="1371600"/>
            <a:ext cx="8686800" cy="5257800"/>
          </a:xfrm>
          <a:ln/>
          <a:effectLst>
            <a:outerShdw dist="53882" dir="2699999" algn="ctr" rotWithShape="0">
              <a:schemeClr val="tx1">
                <a:alpha val="50000"/>
              </a:schemeClr>
            </a:outerShdw>
          </a:effectLst>
        </p:spPr>
        <p:txBody>
          <a:bodyPr vert="horz" wrap="square" lIns="91440" tIns="45720" rIns="91440" bIns="45720" anchor="t"/>
          <a:lstStyle/>
          <a:p>
            <a:pPr marL="609600" indent="-609600" eaLnBrk="1" hangingPunct="1">
              <a:buNone/>
            </a:pPr>
            <a:r>
              <a:rPr sz="5400" b="1" kern="12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Нахили Своє ухо до мене, скоро мене порятуй, стань для мене могутньою скелею, домом твердині, щоб спас Ти мене!</a:t>
            </a:r>
          </a:p>
        </p:txBody>
      </p:sp>
      <p:sp>
        <p:nvSpPr>
          <p:cNvPr id="1077252" name="Rectangle 4"/>
          <p:cNvSpPr>
            <a:spLocks noChangeArrowheads="1"/>
          </p:cNvSpPr>
          <p:nvPr/>
        </p:nvSpPr>
        <p:spPr bwMode="auto">
          <a:xfrm>
            <a:off x="990600" y="381000"/>
            <a:ext cx="7086600" cy="685800"/>
          </a:xfrm>
          <a:prstGeom prst="rect">
            <a:avLst/>
          </a:prstGeom>
          <a:noFill/>
          <a:ln w="9525">
            <a:noFill/>
            <a:miter lim="800000"/>
          </a:ln>
          <a:effectLst>
            <a:outerShdw dist="35921" dir="2700000" algn="ctr" rotWithShape="0">
              <a:schemeClr val="tx1"/>
            </a:outerShdw>
          </a:effectLst>
        </p:spPr>
        <p:txBody>
          <a:bodyPr anchor="ctr"/>
          <a:lstStyle/>
          <a:p>
            <a:pPr lvl="0" algn="ctr" eaLnBrk="1" hangingPunct="1"/>
            <a:endParaRPr sz="5400" b="1" u="sng" dirty="0">
              <a:solidFill>
                <a:schemeClr val="bg1"/>
              </a:solidFill>
              <a:latin typeface="Tekton Pro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40">
          <a:fgClr>
            <a:schemeClr val="tx1"/>
          </a:fgClr>
          <a:bgClr>
            <a:schemeClr val="accent2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/>
          </p:cNvSpPr>
          <p:nvPr>
            <p:ph type="ctrTitle"/>
          </p:nvPr>
        </p:nvSpPr>
        <p:spPr>
          <a:xfrm>
            <a:off x="838200" y="228600"/>
            <a:ext cx="7086600" cy="685800"/>
          </a:xfrm>
          <a:ln/>
          <a:effectLst>
            <a:outerShdw dist="35921" dir="2699999" algn="ctr" rotWithShape="0">
              <a:schemeClr val="tx1">
                <a:alpha val="100000"/>
              </a:schemeClr>
            </a:outerShdw>
          </a:effectLst>
        </p:spPr>
        <p:txBody>
          <a:bodyPr vert="horz" wrap="square" lIns="91440" tIns="45720" rIns="91440" bIns="45720" anchor="ctr"/>
          <a:lstStyle/>
          <a:p>
            <a:pPr eaLnBrk="1" hangingPunct="1"/>
            <a:r>
              <a:rPr b="1" u="sng" kern="1200" dirty="0">
                <a:solidFill>
                  <a:srgbClr val="FFFF00"/>
                </a:solidFill>
              </a:rPr>
              <a:t>Псалом 46:2</a:t>
            </a:r>
          </a:p>
        </p:txBody>
      </p:sp>
      <p:sp>
        <p:nvSpPr>
          <p:cNvPr id="37891" name="Rectangle 3"/>
          <p:cNvSpPr>
            <a:spLocks noGrp="1"/>
          </p:cNvSpPr>
          <p:nvPr>
            <p:ph type="subTitle" idx="1"/>
          </p:nvPr>
        </p:nvSpPr>
        <p:spPr>
          <a:xfrm>
            <a:off x="228600" y="1981200"/>
            <a:ext cx="8686800" cy="4648200"/>
          </a:xfrm>
          <a:ln/>
          <a:effectLst>
            <a:outerShdw dist="53882" dir="2699999" algn="ctr" rotWithShape="0">
              <a:schemeClr val="tx1">
                <a:alpha val="50000"/>
              </a:schemeClr>
            </a:outerShdw>
          </a:effectLst>
        </p:spPr>
        <p:txBody>
          <a:bodyPr vert="horz" wrap="square" lIns="91440" tIns="45720" rIns="91440" bIns="45720" anchor="t"/>
          <a:lstStyle/>
          <a:p>
            <a:pPr marL="609600" indent="-609600" eaLnBrk="1" hangingPunct="1">
              <a:buNone/>
            </a:pPr>
            <a:r>
              <a:rPr sz="5400" b="1" kern="12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Бог для нас охорона та сила, допомога в недолях.</a:t>
            </a:r>
          </a:p>
        </p:txBody>
      </p:sp>
      <p:sp>
        <p:nvSpPr>
          <p:cNvPr id="1078276" name="Rectangle 4"/>
          <p:cNvSpPr>
            <a:spLocks noChangeArrowheads="1"/>
          </p:cNvSpPr>
          <p:nvPr/>
        </p:nvSpPr>
        <p:spPr bwMode="auto">
          <a:xfrm>
            <a:off x="990600" y="381000"/>
            <a:ext cx="7086600" cy="685800"/>
          </a:xfrm>
          <a:prstGeom prst="rect">
            <a:avLst/>
          </a:prstGeom>
          <a:noFill/>
          <a:ln w="9525">
            <a:noFill/>
            <a:miter lim="800000"/>
          </a:ln>
          <a:effectLst>
            <a:outerShdw dist="35921" dir="2700000" algn="ctr" rotWithShape="0">
              <a:schemeClr val="tx1"/>
            </a:outerShdw>
          </a:effectLst>
        </p:spPr>
        <p:txBody>
          <a:bodyPr anchor="ctr"/>
          <a:lstStyle/>
          <a:p>
            <a:pPr lvl="0" algn="ctr" eaLnBrk="1" hangingPunct="1"/>
            <a:endParaRPr sz="5400" b="1" u="sng" dirty="0">
              <a:solidFill>
                <a:schemeClr val="bg1"/>
              </a:solidFill>
              <a:latin typeface="Tekton Pro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40">
          <a:fgClr>
            <a:schemeClr val="tx1"/>
          </a:fgClr>
          <a:bgClr>
            <a:schemeClr val="accent2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/>
          </p:cNvSpPr>
          <p:nvPr>
            <p:ph type="ctrTitle"/>
          </p:nvPr>
        </p:nvSpPr>
        <p:spPr>
          <a:xfrm>
            <a:off x="838200" y="228600"/>
            <a:ext cx="7086600" cy="685800"/>
          </a:xfrm>
          <a:ln/>
          <a:effectLst>
            <a:outerShdw dist="35921" dir="2699999" algn="ctr" rotWithShape="0">
              <a:schemeClr val="tx1">
                <a:alpha val="100000"/>
              </a:schemeClr>
            </a:outerShdw>
          </a:effectLst>
        </p:spPr>
        <p:txBody>
          <a:bodyPr vert="horz" wrap="square" lIns="91440" tIns="45720" rIns="91440" bIns="45720" anchor="ctr"/>
          <a:lstStyle/>
          <a:p>
            <a:pPr eaLnBrk="1" hangingPunct="1"/>
            <a:r>
              <a:rPr b="1" u="sng" kern="1200" dirty="0">
                <a:solidFill>
                  <a:srgbClr val="FFFF00"/>
                </a:solidFill>
              </a:rPr>
              <a:t>Псалом 86:16</a:t>
            </a:r>
          </a:p>
        </p:txBody>
      </p:sp>
      <p:sp>
        <p:nvSpPr>
          <p:cNvPr id="39939" name="Rectangle 3"/>
          <p:cNvSpPr>
            <a:spLocks noGrp="1"/>
          </p:cNvSpPr>
          <p:nvPr>
            <p:ph type="subTitle" idx="1"/>
          </p:nvPr>
        </p:nvSpPr>
        <p:spPr>
          <a:xfrm>
            <a:off x="228600" y="1371600"/>
            <a:ext cx="8686800" cy="5257800"/>
          </a:xfrm>
          <a:ln/>
          <a:effectLst>
            <a:outerShdw dist="53882" dir="2699999" algn="ctr" rotWithShape="0">
              <a:schemeClr val="tx1">
                <a:alpha val="50000"/>
              </a:schemeClr>
            </a:outerShdw>
          </a:effectLst>
        </p:spPr>
        <p:txBody>
          <a:bodyPr vert="horz" wrap="square" lIns="91440" tIns="45720" rIns="91440" bIns="45720" anchor="t"/>
          <a:lstStyle/>
          <a:p>
            <a:pPr marL="609600" indent="-609600" eaLnBrk="1" hangingPunct="1">
              <a:buNone/>
            </a:pPr>
            <a:r>
              <a:rPr sz="5400" b="1" kern="12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Зглянься на мене, й помилуй мене, подай же Своєму рабові Свою силу, і спаси сина Своєї невільниці!</a:t>
            </a:r>
          </a:p>
        </p:txBody>
      </p:sp>
      <p:sp>
        <p:nvSpPr>
          <p:cNvPr id="1079300" name="Rectangle 4"/>
          <p:cNvSpPr>
            <a:spLocks noChangeArrowheads="1"/>
          </p:cNvSpPr>
          <p:nvPr/>
        </p:nvSpPr>
        <p:spPr bwMode="auto">
          <a:xfrm>
            <a:off x="990600" y="381000"/>
            <a:ext cx="7086600" cy="685800"/>
          </a:xfrm>
          <a:prstGeom prst="rect">
            <a:avLst/>
          </a:prstGeom>
          <a:noFill/>
          <a:ln w="9525">
            <a:noFill/>
            <a:miter lim="800000"/>
          </a:ln>
          <a:effectLst>
            <a:outerShdw dist="35921" dir="2700000" algn="ctr" rotWithShape="0">
              <a:schemeClr val="tx1"/>
            </a:outerShdw>
          </a:effectLst>
        </p:spPr>
        <p:txBody>
          <a:bodyPr anchor="ctr"/>
          <a:lstStyle/>
          <a:p>
            <a:pPr lvl="0" algn="ctr" eaLnBrk="1" hangingPunct="1"/>
            <a:endParaRPr sz="5400" b="1" u="sng" dirty="0">
              <a:solidFill>
                <a:schemeClr val="bg1"/>
              </a:solidFill>
              <a:latin typeface="Tekton Pro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40">
          <a:fgClr>
            <a:schemeClr val="tx1"/>
          </a:fgClr>
          <a:bgClr>
            <a:schemeClr val="accent2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/>
          </p:cNvSpPr>
          <p:nvPr>
            <p:ph type="ctrTitle"/>
          </p:nvPr>
        </p:nvSpPr>
        <p:spPr>
          <a:xfrm>
            <a:off x="838200" y="228600"/>
            <a:ext cx="7086600" cy="685800"/>
          </a:xfrm>
          <a:ln/>
          <a:effectLst>
            <a:outerShdw dist="35921" dir="2699999" algn="ctr" rotWithShape="0">
              <a:schemeClr val="tx1">
                <a:alpha val="100000"/>
              </a:schemeClr>
            </a:outerShdw>
          </a:effectLst>
        </p:spPr>
        <p:txBody>
          <a:bodyPr vert="horz" wrap="square" lIns="91440" tIns="45720" rIns="91440" bIns="45720" anchor="ctr"/>
          <a:lstStyle/>
          <a:p>
            <a:pPr eaLnBrk="1" hangingPunct="1"/>
            <a:endParaRPr b="1" u="sng" kern="1200" dirty="0">
              <a:solidFill>
                <a:schemeClr val="bg1"/>
              </a:solidFill>
            </a:endParaRPr>
          </a:p>
        </p:txBody>
      </p:sp>
      <p:sp>
        <p:nvSpPr>
          <p:cNvPr id="41987" name="Rectangle 3"/>
          <p:cNvSpPr>
            <a:spLocks noGrp="1"/>
          </p:cNvSpPr>
          <p:nvPr>
            <p:ph type="subTitle" idx="1"/>
          </p:nvPr>
        </p:nvSpPr>
        <p:spPr>
          <a:xfrm>
            <a:off x="228600" y="1828800"/>
            <a:ext cx="8686800" cy="4800600"/>
          </a:xfrm>
          <a:ln/>
          <a:effectLst>
            <a:outerShdw dist="53882" dir="2699999" algn="ctr" rotWithShape="0">
              <a:schemeClr val="tx1">
                <a:alpha val="50000"/>
              </a:schemeClr>
            </a:outerShdw>
          </a:effectLst>
        </p:spPr>
        <p:txBody>
          <a:bodyPr vert="horz" wrap="square" lIns="91440" tIns="45720" rIns="91440" bIns="45720" anchor="t"/>
          <a:lstStyle/>
          <a:p>
            <a:pPr marL="609600" indent="-609600" eaLnBrk="1" hangingPunct="1">
              <a:buNone/>
            </a:pPr>
            <a:r>
              <a:rPr sz="5400" b="1" kern="12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Пошукуйте Господа й силу Його, лице Його завжди шукайте!</a:t>
            </a:r>
          </a:p>
        </p:txBody>
      </p:sp>
      <p:sp>
        <p:nvSpPr>
          <p:cNvPr id="1080324" name="Rectangle 4"/>
          <p:cNvSpPr>
            <a:spLocks noChangeArrowheads="1"/>
          </p:cNvSpPr>
          <p:nvPr/>
        </p:nvSpPr>
        <p:spPr bwMode="auto">
          <a:xfrm>
            <a:off x="990600" y="228600"/>
            <a:ext cx="7086600" cy="838200"/>
          </a:xfrm>
          <a:prstGeom prst="rect">
            <a:avLst/>
          </a:prstGeom>
          <a:noFill/>
          <a:ln w="9525">
            <a:noFill/>
            <a:miter lim="800000"/>
          </a:ln>
          <a:effectLst>
            <a:outerShdw dist="35921" dir="2700000" algn="ctr" rotWithShape="0">
              <a:schemeClr val="tx1"/>
            </a:outerShdw>
          </a:effectLst>
        </p:spPr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4400" b="1" i="0" u="sng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Псалом 105:4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40">
          <a:fgClr>
            <a:schemeClr val="tx1"/>
          </a:fgClr>
          <a:bgClr>
            <a:schemeClr val="accent2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ctrTitle"/>
          </p:nvPr>
        </p:nvSpPr>
        <p:spPr>
          <a:xfrm>
            <a:off x="838200" y="228600"/>
            <a:ext cx="7086600" cy="685800"/>
          </a:xfrm>
          <a:ln/>
          <a:effectLst>
            <a:outerShdw dist="35921" dir="2699999" algn="ctr" rotWithShape="0">
              <a:schemeClr val="tx1">
                <a:alpha val="100000"/>
              </a:schemeClr>
            </a:outerShdw>
          </a:effectLst>
        </p:spPr>
        <p:txBody>
          <a:bodyPr vert="horz" wrap="square" lIns="91440" tIns="45720" rIns="91440" bIns="45720" anchor="ctr"/>
          <a:lstStyle/>
          <a:p>
            <a:pPr eaLnBrk="1" hangingPunct="1"/>
            <a:endParaRPr b="1" u="sng" kern="1200" dirty="0">
              <a:solidFill>
                <a:schemeClr val="bg1"/>
              </a:solidFill>
            </a:endParaRPr>
          </a:p>
        </p:txBody>
      </p:sp>
      <p:sp>
        <p:nvSpPr>
          <p:cNvPr id="7171" name="Rectangle 3"/>
          <p:cNvSpPr>
            <a:spLocks noGrp="1"/>
          </p:cNvSpPr>
          <p:nvPr>
            <p:ph type="subTitle" idx="1"/>
          </p:nvPr>
        </p:nvSpPr>
        <p:spPr>
          <a:xfrm>
            <a:off x="228600" y="2590800"/>
            <a:ext cx="8686800" cy="4038600"/>
          </a:xfrm>
          <a:ln/>
          <a:effectLst>
            <a:outerShdw dist="53882" dir="2699999" algn="ctr" rotWithShape="0">
              <a:schemeClr val="tx1">
                <a:alpha val="50000"/>
              </a:schemeClr>
            </a:outerShdw>
          </a:effectLst>
        </p:spPr>
        <p:txBody>
          <a:bodyPr vert="horz" wrap="square" lIns="91440" tIns="45720" rIns="91440" bIns="45720" anchor="t"/>
          <a:lstStyle/>
          <a:p>
            <a:pPr marL="609600" indent="-609600" eaLnBrk="1" hangingPunct="1">
              <a:buNone/>
            </a:pPr>
            <a:r>
              <a:rPr sz="6600" b="1" kern="12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1.  </a:t>
            </a:r>
            <a:r>
              <a:rPr sz="6600" b="1" u="sng" kern="1200" dirty="0">
                <a:solidFill>
                  <a:srgbClr val="FFFF00"/>
                </a:solidFill>
                <a:latin typeface="+mn-lt"/>
                <a:ea typeface="+mn-ea"/>
                <a:cs typeface="+mn-cs"/>
              </a:rPr>
              <a:t>Сила</a:t>
            </a:r>
            <a:endParaRPr sz="6600" b="1" kern="1200" dirty="0">
              <a:solidFill>
                <a:srgbClr val="FFFF0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56772" name="Rectangle 4"/>
          <p:cNvSpPr>
            <a:spLocks noChangeArrowheads="1"/>
          </p:cNvSpPr>
          <p:nvPr/>
        </p:nvSpPr>
        <p:spPr bwMode="auto">
          <a:xfrm>
            <a:off x="990600" y="381000"/>
            <a:ext cx="7086600" cy="685800"/>
          </a:xfrm>
          <a:prstGeom prst="rect">
            <a:avLst/>
          </a:prstGeom>
          <a:noFill/>
          <a:ln w="9525">
            <a:noFill/>
            <a:miter lim="800000"/>
          </a:ln>
          <a:effectLst>
            <a:outerShdw dist="35921" dir="2700000" algn="ctr" rotWithShape="0">
              <a:schemeClr val="tx1"/>
            </a:outerShdw>
          </a:effectLst>
        </p:spPr>
        <p:txBody>
          <a:bodyPr anchor="ctr"/>
          <a:lstStyle/>
          <a:p>
            <a:pPr lvl="0" algn="ctr" eaLnBrk="1" hangingPunct="1"/>
            <a:endParaRPr sz="5400" b="1" u="sng" dirty="0">
              <a:solidFill>
                <a:schemeClr val="bg1"/>
              </a:solidFill>
              <a:latin typeface="Tekton Pro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40">
          <a:fgClr>
            <a:schemeClr val="tx1"/>
          </a:fgClr>
          <a:bgClr>
            <a:schemeClr val="accent2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/>
          </p:cNvSpPr>
          <p:nvPr>
            <p:ph type="ctrTitle"/>
          </p:nvPr>
        </p:nvSpPr>
        <p:spPr>
          <a:xfrm>
            <a:off x="838200" y="228600"/>
            <a:ext cx="7086600" cy="685800"/>
          </a:xfrm>
          <a:ln/>
          <a:effectLst>
            <a:outerShdw dist="35921" dir="2699999" algn="ctr" rotWithShape="0">
              <a:schemeClr val="tx1">
                <a:alpha val="100000"/>
              </a:schemeClr>
            </a:outerShdw>
          </a:effectLst>
        </p:spPr>
        <p:txBody>
          <a:bodyPr vert="horz" wrap="square" lIns="91440" tIns="45720" rIns="91440" bIns="45720" anchor="ctr"/>
          <a:lstStyle/>
          <a:p>
            <a:pPr eaLnBrk="1" hangingPunct="1"/>
            <a:r>
              <a:rPr b="1" u="sng" kern="1200" dirty="0">
                <a:solidFill>
                  <a:srgbClr val="FFFF00"/>
                </a:solidFill>
              </a:rPr>
              <a:t>Псалом 119:28</a:t>
            </a:r>
          </a:p>
        </p:txBody>
      </p:sp>
      <p:sp>
        <p:nvSpPr>
          <p:cNvPr id="44035" name="Rectangle 3"/>
          <p:cNvSpPr>
            <a:spLocks noGrp="1"/>
          </p:cNvSpPr>
          <p:nvPr>
            <p:ph type="subTitle" idx="1"/>
          </p:nvPr>
        </p:nvSpPr>
        <p:spPr>
          <a:xfrm>
            <a:off x="228600" y="1905000"/>
            <a:ext cx="8686800" cy="4724400"/>
          </a:xfrm>
          <a:ln/>
          <a:effectLst>
            <a:outerShdw dist="53882" dir="2699999" algn="ctr" rotWithShape="0">
              <a:schemeClr val="tx1">
                <a:alpha val="50000"/>
              </a:schemeClr>
            </a:outerShdw>
          </a:effectLst>
        </p:spPr>
        <p:txBody>
          <a:bodyPr vert="horz" wrap="square" lIns="91440" tIns="45720" rIns="91440" bIns="45720" anchor="t"/>
          <a:lstStyle/>
          <a:p>
            <a:pPr marL="609600" indent="-609600" eaLnBrk="1" hangingPunct="1">
              <a:buNone/>
            </a:pPr>
            <a:r>
              <a:rPr sz="5400" b="1" kern="12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Розпливає зо смутку душа моя, постав мене згідно зо словом Своїм!</a:t>
            </a:r>
          </a:p>
        </p:txBody>
      </p:sp>
      <p:sp>
        <p:nvSpPr>
          <p:cNvPr id="1081348" name="Rectangle 4"/>
          <p:cNvSpPr>
            <a:spLocks noChangeArrowheads="1"/>
          </p:cNvSpPr>
          <p:nvPr/>
        </p:nvSpPr>
        <p:spPr bwMode="auto">
          <a:xfrm>
            <a:off x="990600" y="381000"/>
            <a:ext cx="7086600" cy="685800"/>
          </a:xfrm>
          <a:prstGeom prst="rect">
            <a:avLst/>
          </a:prstGeom>
          <a:noFill/>
          <a:ln w="9525">
            <a:noFill/>
            <a:miter lim="800000"/>
          </a:ln>
          <a:effectLst>
            <a:outerShdw dist="35921" dir="2700000" algn="ctr" rotWithShape="0">
              <a:schemeClr val="tx1"/>
            </a:outerShdw>
          </a:effectLst>
        </p:spPr>
        <p:txBody>
          <a:bodyPr anchor="ctr"/>
          <a:lstStyle/>
          <a:p>
            <a:pPr lvl="0" algn="ctr" eaLnBrk="1" hangingPunct="1"/>
            <a:endParaRPr sz="5400" b="1" u="sng" dirty="0">
              <a:solidFill>
                <a:schemeClr val="bg1"/>
              </a:solidFill>
              <a:latin typeface="Tekton Pro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40">
          <a:fgClr>
            <a:schemeClr val="tx1"/>
          </a:fgClr>
          <a:bgClr>
            <a:schemeClr val="accent2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/>
          </p:cNvSpPr>
          <p:nvPr>
            <p:ph type="ctrTitle"/>
          </p:nvPr>
        </p:nvSpPr>
        <p:spPr>
          <a:xfrm>
            <a:off x="838200" y="228600"/>
            <a:ext cx="7086600" cy="685800"/>
          </a:xfrm>
          <a:ln/>
          <a:effectLst>
            <a:outerShdw dist="35921" dir="2699999" algn="ctr" rotWithShape="0">
              <a:schemeClr val="tx1">
                <a:alpha val="100000"/>
              </a:schemeClr>
            </a:outerShdw>
          </a:effectLst>
        </p:spPr>
        <p:txBody>
          <a:bodyPr vert="horz" wrap="square" lIns="91440" tIns="45720" rIns="91440" bIns="45720" anchor="ctr"/>
          <a:lstStyle/>
          <a:p>
            <a:pPr eaLnBrk="1" hangingPunct="1"/>
            <a:r>
              <a:rPr b="1" u="sng" kern="1200" dirty="0">
                <a:solidFill>
                  <a:srgbClr val="FFFF00"/>
                </a:solidFill>
              </a:rPr>
              <a:t>Псалом 138:4</a:t>
            </a:r>
          </a:p>
        </p:txBody>
      </p:sp>
      <p:sp>
        <p:nvSpPr>
          <p:cNvPr id="46083" name="Rectangle 3"/>
          <p:cNvSpPr>
            <a:spLocks noGrp="1"/>
          </p:cNvSpPr>
          <p:nvPr>
            <p:ph type="subTitle" idx="1"/>
          </p:nvPr>
        </p:nvSpPr>
        <p:spPr>
          <a:xfrm>
            <a:off x="228600" y="1371600"/>
            <a:ext cx="8686800" cy="5257800"/>
          </a:xfrm>
          <a:ln/>
          <a:effectLst>
            <a:outerShdw dist="53882" dir="2699999" algn="ctr" rotWithShape="0">
              <a:schemeClr val="tx1">
                <a:alpha val="50000"/>
              </a:schemeClr>
            </a:outerShdw>
          </a:effectLst>
        </p:spPr>
        <p:txBody>
          <a:bodyPr vert="horz" wrap="square" lIns="91440" tIns="45720" rIns="91440" bIns="45720" anchor="t"/>
          <a:lstStyle/>
          <a:p>
            <a:pPr marL="609600" indent="-609600" eaLnBrk="1" hangingPunct="1">
              <a:buNone/>
            </a:pPr>
            <a:r>
              <a:rPr sz="5400" b="1" kern="12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Удень, як взиваю, почуєш мене, підбадьорюєш силою душу мою!</a:t>
            </a:r>
          </a:p>
        </p:txBody>
      </p:sp>
      <p:sp>
        <p:nvSpPr>
          <p:cNvPr id="1082372" name="Rectangle 4"/>
          <p:cNvSpPr>
            <a:spLocks noChangeArrowheads="1"/>
          </p:cNvSpPr>
          <p:nvPr/>
        </p:nvSpPr>
        <p:spPr bwMode="auto">
          <a:xfrm>
            <a:off x="990600" y="381000"/>
            <a:ext cx="7086600" cy="685800"/>
          </a:xfrm>
          <a:prstGeom prst="rect">
            <a:avLst/>
          </a:prstGeom>
          <a:noFill/>
          <a:ln w="9525">
            <a:noFill/>
            <a:miter lim="800000"/>
          </a:ln>
          <a:effectLst>
            <a:outerShdw dist="35921" dir="2700000" algn="ctr" rotWithShape="0">
              <a:schemeClr val="tx1"/>
            </a:outerShdw>
          </a:effectLst>
        </p:spPr>
        <p:txBody>
          <a:bodyPr anchor="ctr"/>
          <a:lstStyle/>
          <a:p>
            <a:pPr lvl="0" algn="ctr" eaLnBrk="1" hangingPunct="1"/>
            <a:endParaRPr sz="5400" b="1" u="sng" dirty="0">
              <a:solidFill>
                <a:schemeClr val="bg1"/>
              </a:solidFill>
              <a:latin typeface="Tekton Pro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40">
          <a:fgClr>
            <a:schemeClr val="tx1"/>
          </a:fgClr>
          <a:bgClr>
            <a:schemeClr val="accent2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/>
          </p:cNvSpPr>
          <p:nvPr>
            <p:ph type="ctrTitle"/>
          </p:nvPr>
        </p:nvSpPr>
        <p:spPr>
          <a:xfrm>
            <a:off x="838200" y="228600"/>
            <a:ext cx="7086600" cy="685800"/>
          </a:xfrm>
          <a:ln/>
          <a:effectLst>
            <a:outerShdw dist="35921" dir="2699999" algn="ctr" rotWithShape="0">
              <a:schemeClr val="tx1">
                <a:alpha val="100000"/>
              </a:schemeClr>
            </a:outerShdw>
          </a:effectLst>
        </p:spPr>
        <p:txBody>
          <a:bodyPr vert="horz" wrap="square" lIns="91440" tIns="45720" rIns="91440" bIns="45720" anchor="ctr"/>
          <a:lstStyle/>
          <a:p>
            <a:pPr eaLnBrk="1" hangingPunct="1"/>
            <a:endParaRPr b="1" u="sng" kern="1200" dirty="0">
              <a:solidFill>
                <a:schemeClr val="bg1"/>
              </a:solidFill>
            </a:endParaRPr>
          </a:p>
        </p:txBody>
      </p:sp>
      <p:sp>
        <p:nvSpPr>
          <p:cNvPr id="48131" name="Rectangle 3"/>
          <p:cNvSpPr>
            <a:spLocks noGrp="1"/>
          </p:cNvSpPr>
          <p:nvPr>
            <p:ph type="subTitle" idx="1"/>
          </p:nvPr>
        </p:nvSpPr>
        <p:spPr>
          <a:xfrm>
            <a:off x="228600" y="2438400"/>
            <a:ext cx="8686800" cy="4191000"/>
          </a:xfrm>
          <a:ln/>
          <a:effectLst>
            <a:outerShdw dist="53882" dir="2699999" algn="ctr" rotWithShape="0">
              <a:schemeClr val="tx1">
                <a:alpha val="50000"/>
              </a:schemeClr>
            </a:outerShdw>
          </a:effectLst>
        </p:spPr>
        <p:txBody>
          <a:bodyPr vert="horz" wrap="square" lIns="91440" tIns="45720" rIns="91440" bIns="45720" anchor="t"/>
          <a:lstStyle/>
          <a:p>
            <a:pPr marL="609600" indent="-609600" eaLnBrk="1" hangingPunct="1">
              <a:buNone/>
            </a:pPr>
            <a:r>
              <a:rPr sz="7200" b="1" kern="12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2.  </a:t>
            </a:r>
            <a:r>
              <a:rPr sz="7200" b="1" u="sng" kern="1200" dirty="0">
                <a:solidFill>
                  <a:srgbClr val="FFFF00"/>
                </a:solidFill>
                <a:latin typeface="+mn-lt"/>
                <a:ea typeface="+mn-ea"/>
                <a:cs typeface="+mn-cs"/>
              </a:rPr>
              <a:t>Радість</a:t>
            </a:r>
            <a:endParaRPr sz="7200" b="1" kern="1200" dirty="0">
              <a:solidFill>
                <a:srgbClr val="FFFF0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83396" name="Rectangle 4"/>
          <p:cNvSpPr>
            <a:spLocks noChangeArrowheads="1"/>
          </p:cNvSpPr>
          <p:nvPr/>
        </p:nvSpPr>
        <p:spPr bwMode="auto">
          <a:xfrm>
            <a:off x="990600" y="381000"/>
            <a:ext cx="7086600" cy="685800"/>
          </a:xfrm>
          <a:prstGeom prst="rect">
            <a:avLst/>
          </a:prstGeom>
          <a:noFill/>
          <a:ln w="9525">
            <a:noFill/>
            <a:miter lim="800000"/>
          </a:ln>
          <a:effectLst>
            <a:outerShdw dist="35921" dir="2700000" algn="ctr" rotWithShape="0">
              <a:schemeClr val="tx1"/>
            </a:outerShdw>
          </a:effectLst>
        </p:spPr>
        <p:txBody>
          <a:bodyPr anchor="ctr"/>
          <a:lstStyle/>
          <a:p>
            <a:pPr lvl="0" algn="ctr" eaLnBrk="1" hangingPunct="1"/>
            <a:endParaRPr sz="5400" b="1" u="sng" dirty="0">
              <a:solidFill>
                <a:schemeClr val="bg1"/>
              </a:solidFill>
              <a:latin typeface="Tekton Pro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40">
          <a:fgClr>
            <a:schemeClr val="tx1"/>
          </a:fgClr>
          <a:bgClr>
            <a:schemeClr val="accent2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/>
          </p:cNvSpPr>
          <p:nvPr>
            <p:ph type="ctrTitle"/>
          </p:nvPr>
        </p:nvSpPr>
        <p:spPr>
          <a:xfrm>
            <a:off x="838200" y="228600"/>
            <a:ext cx="7086600" cy="685800"/>
          </a:xfrm>
          <a:ln/>
          <a:effectLst>
            <a:outerShdw dist="35921" dir="2699999" algn="ctr" rotWithShape="0">
              <a:schemeClr val="tx1">
                <a:alpha val="100000"/>
              </a:schemeClr>
            </a:outerShdw>
          </a:effectLst>
        </p:spPr>
        <p:txBody>
          <a:bodyPr vert="horz" wrap="square" lIns="91440" tIns="45720" rIns="91440" bIns="45720" anchor="ctr"/>
          <a:lstStyle/>
          <a:p>
            <a:pPr eaLnBrk="1" hangingPunct="1"/>
            <a:r>
              <a:rPr b="1" u="sng" kern="1200" dirty="0">
                <a:solidFill>
                  <a:srgbClr val="FFFF00"/>
                </a:solidFill>
              </a:rPr>
              <a:t>1 Хронік 16:27</a:t>
            </a:r>
          </a:p>
        </p:txBody>
      </p:sp>
      <p:sp>
        <p:nvSpPr>
          <p:cNvPr id="50179" name="Rectangle 3"/>
          <p:cNvSpPr>
            <a:spLocks noGrp="1"/>
          </p:cNvSpPr>
          <p:nvPr>
            <p:ph type="subTitle" idx="1"/>
          </p:nvPr>
        </p:nvSpPr>
        <p:spPr>
          <a:xfrm>
            <a:off x="228600" y="1676400"/>
            <a:ext cx="8686800" cy="4953000"/>
          </a:xfrm>
          <a:ln/>
          <a:effectLst>
            <a:outerShdw dist="53882" dir="2699999" algn="ctr" rotWithShape="0">
              <a:schemeClr val="tx1">
                <a:alpha val="50000"/>
              </a:schemeClr>
            </a:outerShdw>
          </a:effectLst>
        </p:spPr>
        <p:txBody>
          <a:bodyPr vert="horz" wrap="square" lIns="91440" tIns="45720" rIns="91440" bIns="45720" anchor="t"/>
          <a:lstStyle/>
          <a:p>
            <a:pPr marL="609600" indent="-609600" eaLnBrk="1" hangingPunct="1">
              <a:buNone/>
            </a:pPr>
            <a:r>
              <a:rPr sz="5400" b="1" kern="12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Слава та велич перед лицем Його, сила та радість на місці Його.</a:t>
            </a:r>
          </a:p>
        </p:txBody>
      </p:sp>
      <p:sp>
        <p:nvSpPr>
          <p:cNvPr id="1084420" name="Rectangle 4"/>
          <p:cNvSpPr>
            <a:spLocks noChangeArrowheads="1"/>
          </p:cNvSpPr>
          <p:nvPr/>
        </p:nvSpPr>
        <p:spPr bwMode="auto">
          <a:xfrm>
            <a:off x="990600" y="381000"/>
            <a:ext cx="7086600" cy="685800"/>
          </a:xfrm>
          <a:prstGeom prst="rect">
            <a:avLst/>
          </a:prstGeom>
          <a:noFill/>
          <a:ln w="9525">
            <a:noFill/>
            <a:miter lim="800000"/>
          </a:ln>
          <a:effectLst>
            <a:outerShdw dist="35921" dir="2700000" algn="ctr" rotWithShape="0">
              <a:schemeClr val="tx1"/>
            </a:outerShdw>
          </a:effectLst>
        </p:spPr>
        <p:txBody>
          <a:bodyPr anchor="ctr"/>
          <a:lstStyle/>
          <a:p>
            <a:pPr lvl="0" algn="ctr" eaLnBrk="1" hangingPunct="1"/>
            <a:endParaRPr sz="5400" b="1" u="sng" dirty="0">
              <a:solidFill>
                <a:schemeClr val="bg1"/>
              </a:solidFill>
              <a:latin typeface="Tekton Pro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40">
          <a:fgClr>
            <a:schemeClr val="tx1"/>
          </a:fgClr>
          <a:bgClr>
            <a:schemeClr val="accent2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/>
          </p:cNvSpPr>
          <p:nvPr>
            <p:ph type="ctrTitle"/>
          </p:nvPr>
        </p:nvSpPr>
        <p:spPr>
          <a:xfrm>
            <a:off x="838200" y="228600"/>
            <a:ext cx="7086600" cy="685800"/>
          </a:xfrm>
          <a:ln/>
          <a:effectLst>
            <a:outerShdw dist="35921" dir="2699999" algn="ctr" rotWithShape="0">
              <a:schemeClr val="tx1">
                <a:alpha val="100000"/>
              </a:schemeClr>
            </a:outerShdw>
          </a:effectLst>
        </p:spPr>
        <p:txBody>
          <a:bodyPr vert="horz" wrap="square" lIns="91440" tIns="45720" rIns="91440" bIns="45720" anchor="ctr"/>
          <a:lstStyle/>
          <a:p>
            <a:pPr eaLnBrk="1" hangingPunct="1"/>
            <a:r>
              <a:rPr b="1" u="sng" kern="1200" dirty="0">
                <a:solidFill>
                  <a:srgbClr val="FFFF00"/>
                </a:solidFill>
              </a:rPr>
              <a:t>Псалом 30:11-13</a:t>
            </a:r>
          </a:p>
        </p:txBody>
      </p:sp>
      <p:sp>
        <p:nvSpPr>
          <p:cNvPr id="108544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28600" y="1371600"/>
            <a:ext cx="8686800" cy="5257800"/>
          </a:xfrm>
          <a:effectLst>
            <a:outerShdw dist="53882" dir="2700000" algn="ctr" rotWithShape="0">
              <a:schemeClr val="tx1">
                <a:alpha val="50000"/>
              </a:schemeClr>
            </a:outerShdw>
          </a:effectLst>
        </p:spPr>
        <p:txBody>
          <a:bodyPr vert="horz" wrap="square" lIns="91440" tIns="45720" rIns="91440" bIns="45720" numCol="1" anchor="t" anchorCtr="0" compatLnSpc="1"/>
          <a:lstStyle/>
          <a:p>
            <a:pPr marL="609600" lvl="0" indent="-609600" eaLnBrk="1" hangingPunct="1"/>
            <a:r>
              <a:rPr sz="5400" b="1" dirty="0">
                <a:solidFill>
                  <a:srgbClr val="FF0000"/>
                </a:solidFill>
              </a:rPr>
              <a:t>Прочитаймо уривок.</a:t>
            </a:r>
            <a:endParaRPr sz="6000" b="1" dirty="0">
              <a:solidFill>
                <a:srgbClr val="FF0000"/>
              </a:solidFill>
              <a:effectLst>
                <a:outerShdw blurRad="38100" dist="38100" dir="2700000">
                  <a:srgbClr val="000000"/>
                </a:outerShdw>
              </a:effectLst>
            </a:endParaRPr>
          </a:p>
          <a:p>
            <a:pPr marL="609600" lvl="0" indent="-609600" eaLnBrk="1" hangingPunct="1"/>
            <a:endParaRPr sz="6000" b="1" dirty="0">
              <a:solidFill>
                <a:srgbClr val="FF0000"/>
              </a:solidFill>
              <a:effectLst>
                <a:outerShdw blurRad="38100" dist="38100" dir="2700000">
                  <a:srgbClr val="000000"/>
                </a:outerShdw>
              </a:effectLst>
            </a:endParaRPr>
          </a:p>
        </p:txBody>
      </p:sp>
      <p:sp>
        <p:nvSpPr>
          <p:cNvPr id="1085444" name="Rectangle 4"/>
          <p:cNvSpPr>
            <a:spLocks noChangeArrowheads="1"/>
          </p:cNvSpPr>
          <p:nvPr/>
        </p:nvSpPr>
        <p:spPr bwMode="auto">
          <a:xfrm>
            <a:off x="990600" y="381000"/>
            <a:ext cx="7086600" cy="685800"/>
          </a:xfrm>
          <a:prstGeom prst="rect">
            <a:avLst/>
          </a:prstGeom>
          <a:noFill/>
          <a:ln w="9525">
            <a:noFill/>
            <a:miter lim="800000"/>
          </a:ln>
          <a:effectLst>
            <a:outerShdw dist="35921" dir="2700000" algn="ctr" rotWithShape="0">
              <a:schemeClr val="tx1"/>
            </a:outerShdw>
          </a:effectLst>
        </p:spPr>
        <p:txBody>
          <a:bodyPr anchor="ctr"/>
          <a:lstStyle/>
          <a:p>
            <a:pPr lvl="0" algn="ctr" eaLnBrk="1" hangingPunct="1"/>
            <a:endParaRPr sz="5400" b="1" u="sng" dirty="0">
              <a:solidFill>
                <a:schemeClr val="bg1"/>
              </a:solidFill>
              <a:latin typeface="Tekton Pro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40">
          <a:fgClr>
            <a:schemeClr val="tx1"/>
          </a:fgClr>
          <a:bgClr>
            <a:schemeClr val="accent2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/>
          </p:cNvSpPr>
          <p:nvPr>
            <p:ph type="ctrTitle"/>
          </p:nvPr>
        </p:nvSpPr>
        <p:spPr>
          <a:xfrm>
            <a:off x="838200" y="228600"/>
            <a:ext cx="7086600" cy="685800"/>
          </a:xfrm>
          <a:ln/>
          <a:effectLst>
            <a:outerShdw dist="35921" dir="2699999" algn="ctr" rotWithShape="0">
              <a:schemeClr val="tx1">
                <a:alpha val="100000"/>
              </a:schemeClr>
            </a:outerShdw>
          </a:effectLst>
        </p:spPr>
        <p:txBody>
          <a:bodyPr vert="horz" wrap="square" lIns="91440" tIns="45720" rIns="91440" bIns="45720" anchor="ctr"/>
          <a:lstStyle/>
          <a:p>
            <a:pPr eaLnBrk="1" hangingPunct="1"/>
            <a:r>
              <a:rPr b="1" u="sng" kern="1200" dirty="0">
                <a:solidFill>
                  <a:srgbClr val="FFFF00"/>
                </a:solidFill>
              </a:rPr>
              <a:t>Неємія 8:10</a:t>
            </a:r>
          </a:p>
        </p:txBody>
      </p:sp>
      <p:sp>
        <p:nvSpPr>
          <p:cNvPr id="54275" name="Rectangle 3"/>
          <p:cNvSpPr>
            <a:spLocks noGrp="1"/>
          </p:cNvSpPr>
          <p:nvPr>
            <p:ph type="subTitle" idx="1"/>
          </p:nvPr>
        </p:nvSpPr>
        <p:spPr>
          <a:xfrm>
            <a:off x="228600" y="1371600"/>
            <a:ext cx="8686800" cy="5257800"/>
          </a:xfrm>
          <a:ln/>
          <a:effectLst>
            <a:outerShdw dist="53882" dir="2699999" algn="ctr" rotWithShape="0">
              <a:schemeClr val="tx1">
                <a:alpha val="50000"/>
              </a:schemeClr>
            </a:outerShdw>
          </a:effectLst>
        </p:spPr>
        <p:txBody>
          <a:bodyPr vert="horz" wrap="square" lIns="91440" tIns="45720" rIns="91440" bIns="45720" anchor="t"/>
          <a:lstStyle/>
          <a:p>
            <a:pPr marL="609600" indent="-609600" eaLnBrk="1" hangingPunct="1">
              <a:buNone/>
            </a:pPr>
            <a:r>
              <a:rPr sz="5400" b="1" kern="12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І сказав він до них</a:t>
            </a:r>
            <a:r>
              <a:rPr sz="5400" b="1" kern="1200">
                <a:solidFill>
                  <a:schemeClr val="bg1"/>
                </a:solidFill>
                <a:latin typeface="+mn-lt"/>
                <a:ea typeface="+mn-ea"/>
                <a:cs typeface="+mn-cs"/>
              </a:rPr>
              <a:t>: </a:t>
            </a:r>
            <a:r>
              <a:rPr lang="uk-UA" sz="5400" b="1" kern="12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"</a:t>
            </a:r>
            <a:r>
              <a:rPr sz="5400" b="1" kern="1200">
                <a:solidFill>
                  <a:schemeClr val="bg1"/>
                </a:solidFill>
                <a:latin typeface="+mn-lt"/>
                <a:ea typeface="+mn-ea"/>
                <a:cs typeface="+mn-cs"/>
              </a:rPr>
              <a:t>Ідіть</a:t>
            </a:r>
            <a:r>
              <a:rPr sz="5400" b="1" kern="12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, їжте сите та пийте солодке, і посилайте частки тому, в кого нема наготовленого.</a:t>
            </a:r>
          </a:p>
        </p:txBody>
      </p:sp>
      <p:sp>
        <p:nvSpPr>
          <p:cNvPr id="1088516" name="Rectangle 4"/>
          <p:cNvSpPr>
            <a:spLocks noChangeArrowheads="1"/>
          </p:cNvSpPr>
          <p:nvPr/>
        </p:nvSpPr>
        <p:spPr bwMode="auto">
          <a:xfrm>
            <a:off x="990600" y="381000"/>
            <a:ext cx="7086600" cy="685800"/>
          </a:xfrm>
          <a:prstGeom prst="rect">
            <a:avLst/>
          </a:prstGeom>
          <a:noFill/>
          <a:ln w="9525">
            <a:noFill/>
            <a:miter lim="800000"/>
          </a:ln>
          <a:effectLst>
            <a:outerShdw dist="35921" dir="2700000" algn="ctr" rotWithShape="0">
              <a:schemeClr val="tx1"/>
            </a:outerShdw>
          </a:effectLst>
        </p:spPr>
        <p:txBody>
          <a:bodyPr anchor="ctr"/>
          <a:lstStyle/>
          <a:p>
            <a:pPr lvl="0" algn="ctr" eaLnBrk="1" hangingPunct="1"/>
            <a:endParaRPr sz="5400" b="1" u="sng" dirty="0">
              <a:solidFill>
                <a:schemeClr val="bg1"/>
              </a:solidFill>
              <a:latin typeface="Tekton Pro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40">
          <a:fgClr>
            <a:schemeClr val="tx1"/>
          </a:fgClr>
          <a:bgClr>
            <a:schemeClr val="accent2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/>
          </p:cNvSpPr>
          <p:nvPr>
            <p:ph type="ctrTitle"/>
          </p:nvPr>
        </p:nvSpPr>
        <p:spPr>
          <a:xfrm>
            <a:off x="838200" y="228600"/>
            <a:ext cx="7086600" cy="685800"/>
          </a:xfrm>
          <a:ln/>
          <a:effectLst>
            <a:outerShdw dist="35921" dir="2699999" algn="ctr" rotWithShape="0">
              <a:schemeClr val="tx1">
                <a:alpha val="100000"/>
              </a:schemeClr>
            </a:outerShdw>
          </a:effectLst>
        </p:spPr>
        <p:txBody>
          <a:bodyPr vert="horz" wrap="square" lIns="91440" tIns="45720" rIns="91440" bIns="45720" anchor="ctr"/>
          <a:lstStyle/>
          <a:p>
            <a:pPr eaLnBrk="1" hangingPunct="1"/>
            <a:r>
              <a:rPr b="1" u="sng" kern="1200" dirty="0">
                <a:solidFill>
                  <a:srgbClr val="FFFF00"/>
                </a:solidFill>
              </a:rPr>
              <a:t>Неємія 8:10</a:t>
            </a:r>
          </a:p>
        </p:txBody>
      </p:sp>
      <p:sp>
        <p:nvSpPr>
          <p:cNvPr id="56323" name="Rectangle 3"/>
          <p:cNvSpPr>
            <a:spLocks noGrp="1"/>
          </p:cNvSpPr>
          <p:nvPr>
            <p:ph type="subTitle" idx="1"/>
          </p:nvPr>
        </p:nvSpPr>
        <p:spPr>
          <a:xfrm>
            <a:off x="228600" y="1371600"/>
            <a:ext cx="8686800" cy="5257800"/>
          </a:xfrm>
          <a:ln/>
          <a:effectLst>
            <a:outerShdw dist="53882" dir="2699999" algn="ctr" rotWithShape="0">
              <a:schemeClr val="tx1">
                <a:alpha val="50000"/>
              </a:schemeClr>
            </a:outerShdw>
          </a:effectLst>
        </p:spPr>
        <p:txBody>
          <a:bodyPr vert="horz" wrap="square" lIns="91440" tIns="45720" rIns="91440" bIns="45720" anchor="t"/>
          <a:lstStyle/>
          <a:p>
            <a:pPr marL="609600" indent="-609600" eaLnBrk="1" hangingPunct="1">
              <a:buNone/>
            </a:pPr>
            <a:r>
              <a:rPr sz="5400" b="1" kern="12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Бо святий цей день для нашого Господа.  І не сумуйте, бо радість у Господі це ваша сила!"</a:t>
            </a:r>
          </a:p>
        </p:txBody>
      </p:sp>
      <p:sp>
        <p:nvSpPr>
          <p:cNvPr id="1089540" name="Rectangle 4"/>
          <p:cNvSpPr>
            <a:spLocks noChangeArrowheads="1"/>
          </p:cNvSpPr>
          <p:nvPr/>
        </p:nvSpPr>
        <p:spPr bwMode="auto">
          <a:xfrm>
            <a:off x="990600" y="381000"/>
            <a:ext cx="7086600" cy="685800"/>
          </a:xfrm>
          <a:prstGeom prst="rect">
            <a:avLst/>
          </a:prstGeom>
          <a:noFill/>
          <a:ln w="9525">
            <a:noFill/>
            <a:miter lim="800000"/>
          </a:ln>
          <a:effectLst>
            <a:outerShdw dist="35921" dir="2700000" algn="ctr" rotWithShape="0">
              <a:schemeClr val="tx1"/>
            </a:outerShdw>
          </a:effectLst>
        </p:spPr>
        <p:txBody>
          <a:bodyPr anchor="ctr"/>
          <a:lstStyle/>
          <a:p>
            <a:pPr lvl="0" algn="ctr" eaLnBrk="1" hangingPunct="1"/>
            <a:endParaRPr sz="5400" b="1" u="sng" dirty="0">
              <a:solidFill>
                <a:schemeClr val="bg1"/>
              </a:solidFill>
              <a:latin typeface="Tekton Pro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40">
          <a:fgClr>
            <a:schemeClr val="tx1"/>
          </a:fgClr>
          <a:bgClr>
            <a:schemeClr val="accent2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/>
          </p:cNvSpPr>
          <p:nvPr>
            <p:ph type="ctrTitle"/>
          </p:nvPr>
        </p:nvSpPr>
        <p:spPr>
          <a:xfrm>
            <a:off x="838200" y="228600"/>
            <a:ext cx="7086600" cy="685800"/>
          </a:xfrm>
          <a:ln/>
          <a:effectLst>
            <a:outerShdw dist="35921" dir="2699999" algn="ctr" rotWithShape="0">
              <a:schemeClr val="tx1">
                <a:alpha val="100000"/>
              </a:schemeClr>
            </a:outerShdw>
          </a:effectLst>
        </p:spPr>
        <p:txBody>
          <a:bodyPr vert="horz" wrap="square" lIns="91440" tIns="45720" rIns="91440" bIns="45720" anchor="ctr"/>
          <a:lstStyle/>
          <a:p>
            <a:pPr eaLnBrk="1" hangingPunct="1"/>
            <a:r>
              <a:rPr b="1" u="sng" kern="1200" dirty="0">
                <a:solidFill>
                  <a:srgbClr val="FFFF00"/>
                </a:solidFill>
              </a:rPr>
              <a:t>Неємія 12:43</a:t>
            </a:r>
          </a:p>
        </p:txBody>
      </p:sp>
      <p:sp>
        <p:nvSpPr>
          <p:cNvPr id="58371" name="Rectangle 3"/>
          <p:cNvSpPr>
            <a:spLocks noGrp="1"/>
          </p:cNvSpPr>
          <p:nvPr>
            <p:ph type="subTitle" idx="1"/>
          </p:nvPr>
        </p:nvSpPr>
        <p:spPr>
          <a:xfrm>
            <a:off x="228600" y="1371600"/>
            <a:ext cx="8686800" cy="5257800"/>
          </a:xfrm>
          <a:ln/>
          <a:effectLst>
            <a:outerShdw dist="53882" dir="2699999" algn="ctr" rotWithShape="0">
              <a:schemeClr val="tx1">
                <a:alpha val="50000"/>
              </a:schemeClr>
            </a:outerShdw>
          </a:effectLst>
        </p:spPr>
        <p:txBody>
          <a:bodyPr vert="horz" wrap="square" lIns="91440" tIns="45720" rIns="91440" bIns="45720" anchor="t"/>
          <a:lstStyle/>
          <a:p>
            <a:pPr marL="609600" indent="-609600" eaLnBrk="1" hangingPunct="1">
              <a:buNone/>
            </a:pPr>
            <a:r>
              <a:rPr sz="5400" b="1" kern="12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І вони приносили того дня великі жертви та раділи, бо Бог порадував їх великою радістю. </a:t>
            </a:r>
          </a:p>
        </p:txBody>
      </p:sp>
      <p:sp>
        <p:nvSpPr>
          <p:cNvPr id="1090564" name="Rectangle 4"/>
          <p:cNvSpPr>
            <a:spLocks noChangeArrowheads="1"/>
          </p:cNvSpPr>
          <p:nvPr/>
        </p:nvSpPr>
        <p:spPr bwMode="auto">
          <a:xfrm>
            <a:off x="990600" y="381000"/>
            <a:ext cx="7086600" cy="685800"/>
          </a:xfrm>
          <a:prstGeom prst="rect">
            <a:avLst/>
          </a:prstGeom>
          <a:noFill/>
          <a:ln w="9525">
            <a:noFill/>
            <a:miter lim="800000"/>
          </a:ln>
          <a:effectLst>
            <a:outerShdw dist="35921" dir="2700000" algn="ctr" rotWithShape="0">
              <a:schemeClr val="tx1"/>
            </a:outerShdw>
          </a:effectLst>
        </p:spPr>
        <p:txBody>
          <a:bodyPr anchor="ctr"/>
          <a:lstStyle/>
          <a:p>
            <a:pPr lvl="0" algn="ctr" eaLnBrk="1" hangingPunct="1"/>
            <a:endParaRPr sz="5400" b="1" u="sng" dirty="0">
              <a:solidFill>
                <a:schemeClr val="bg1"/>
              </a:solidFill>
              <a:latin typeface="Tekton Pro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40">
          <a:fgClr>
            <a:schemeClr val="tx1"/>
          </a:fgClr>
          <a:bgClr>
            <a:schemeClr val="accent2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/>
          </p:cNvSpPr>
          <p:nvPr>
            <p:ph type="ctrTitle"/>
          </p:nvPr>
        </p:nvSpPr>
        <p:spPr>
          <a:xfrm>
            <a:off x="838200" y="228600"/>
            <a:ext cx="7086600" cy="685800"/>
          </a:xfrm>
          <a:ln/>
          <a:effectLst>
            <a:outerShdw dist="35921" dir="2699999" algn="ctr" rotWithShape="0">
              <a:schemeClr val="tx1">
                <a:alpha val="100000"/>
              </a:schemeClr>
            </a:outerShdw>
          </a:effectLst>
        </p:spPr>
        <p:txBody>
          <a:bodyPr vert="horz" wrap="square" lIns="91440" tIns="45720" rIns="91440" bIns="45720" anchor="ctr"/>
          <a:lstStyle/>
          <a:p>
            <a:pPr eaLnBrk="1" hangingPunct="1"/>
            <a:r>
              <a:rPr b="1" u="sng" kern="1200" dirty="0">
                <a:solidFill>
                  <a:srgbClr val="FFFF00"/>
                </a:solidFill>
              </a:rPr>
              <a:t>Неємія 12:43</a:t>
            </a:r>
          </a:p>
        </p:txBody>
      </p:sp>
      <p:sp>
        <p:nvSpPr>
          <p:cNvPr id="60419" name="Rectangle 3"/>
          <p:cNvSpPr>
            <a:spLocks noGrp="1"/>
          </p:cNvSpPr>
          <p:nvPr>
            <p:ph type="subTitle" idx="1"/>
          </p:nvPr>
        </p:nvSpPr>
        <p:spPr>
          <a:xfrm>
            <a:off x="228600" y="1371600"/>
            <a:ext cx="8686800" cy="5257800"/>
          </a:xfrm>
          <a:ln/>
          <a:effectLst>
            <a:outerShdw dist="53882" dir="2699999" algn="ctr" rotWithShape="0">
              <a:schemeClr val="tx1">
                <a:alpha val="50000"/>
              </a:schemeClr>
            </a:outerShdw>
          </a:effectLst>
        </p:spPr>
        <p:txBody>
          <a:bodyPr vert="horz" wrap="square" lIns="91440" tIns="45720" rIns="91440" bIns="45720" anchor="t"/>
          <a:lstStyle/>
          <a:p>
            <a:pPr marL="609600" indent="-609600" eaLnBrk="1" hangingPunct="1">
              <a:buNone/>
            </a:pPr>
            <a:r>
              <a:rPr sz="5400" b="1" kern="12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І раділи також жінки та діти, і аж далеко чута була радість Єрусалиму!</a:t>
            </a:r>
          </a:p>
          <a:p>
            <a:pPr marL="609600" indent="-609600" eaLnBrk="1" hangingPunct="1">
              <a:buNone/>
            </a:pPr>
            <a:endParaRPr sz="5400" b="1" kern="1200" dirty="0">
              <a:solidFill>
                <a:schemeClr val="bg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91588" name="Rectangle 4"/>
          <p:cNvSpPr>
            <a:spLocks noChangeArrowheads="1"/>
          </p:cNvSpPr>
          <p:nvPr/>
        </p:nvSpPr>
        <p:spPr bwMode="auto">
          <a:xfrm>
            <a:off x="990600" y="381000"/>
            <a:ext cx="7086600" cy="685800"/>
          </a:xfrm>
          <a:prstGeom prst="rect">
            <a:avLst/>
          </a:prstGeom>
          <a:noFill/>
          <a:ln w="9525">
            <a:noFill/>
            <a:miter lim="800000"/>
          </a:ln>
          <a:effectLst>
            <a:outerShdw dist="35921" dir="2700000" algn="ctr" rotWithShape="0">
              <a:schemeClr val="tx1"/>
            </a:outerShdw>
          </a:effectLst>
        </p:spPr>
        <p:txBody>
          <a:bodyPr anchor="ctr"/>
          <a:lstStyle/>
          <a:p>
            <a:pPr lvl="0" algn="ctr" eaLnBrk="1" hangingPunct="1"/>
            <a:endParaRPr sz="5400" b="1" u="sng" dirty="0">
              <a:solidFill>
                <a:schemeClr val="bg1"/>
              </a:solidFill>
              <a:latin typeface="Tekton Pro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40">
          <a:fgClr>
            <a:schemeClr val="tx1"/>
          </a:fgClr>
          <a:bgClr>
            <a:schemeClr val="accent2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/>
          </p:cNvSpPr>
          <p:nvPr>
            <p:ph type="ctrTitle"/>
          </p:nvPr>
        </p:nvSpPr>
        <p:spPr>
          <a:xfrm>
            <a:off x="838200" y="228600"/>
            <a:ext cx="7086600" cy="685800"/>
          </a:xfrm>
          <a:ln/>
          <a:effectLst>
            <a:outerShdw dist="35921" dir="2699999" algn="ctr" rotWithShape="0">
              <a:schemeClr val="tx1">
                <a:alpha val="100000"/>
              </a:schemeClr>
            </a:outerShdw>
          </a:effectLst>
        </p:spPr>
        <p:txBody>
          <a:bodyPr vert="horz" wrap="square" lIns="91440" tIns="45720" rIns="91440" bIns="45720" anchor="ctr"/>
          <a:lstStyle/>
          <a:p>
            <a:pPr eaLnBrk="1" hangingPunct="1"/>
            <a:r>
              <a:rPr b="1" u="sng" kern="1200" dirty="0">
                <a:solidFill>
                  <a:srgbClr val="FFFF00"/>
                </a:solidFill>
              </a:rPr>
              <a:t>Псалом 16:11</a:t>
            </a:r>
          </a:p>
        </p:txBody>
      </p:sp>
      <p:sp>
        <p:nvSpPr>
          <p:cNvPr id="62467" name="Rectangle 3"/>
          <p:cNvSpPr>
            <a:spLocks noGrp="1"/>
          </p:cNvSpPr>
          <p:nvPr>
            <p:ph type="subTitle" idx="1"/>
          </p:nvPr>
        </p:nvSpPr>
        <p:spPr>
          <a:xfrm>
            <a:off x="228600" y="1371600"/>
            <a:ext cx="8686800" cy="5257800"/>
          </a:xfrm>
          <a:ln/>
          <a:effectLst>
            <a:outerShdw dist="53882" dir="2699999" algn="ctr" rotWithShape="0">
              <a:schemeClr val="tx1">
                <a:alpha val="50000"/>
              </a:schemeClr>
            </a:outerShdw>
          </a:effectLst>
        </p:spPr>
        <p:txBody>
          <a:bodyPr vert="horz" wrap="square" lIns="91440" tIns="45720" rIns="91440" bIns="45720" anchor="t"/>
          <a:lstStyle/>
          <a:p>
            <a:pPr marL="609600" indent="-609600" eaLnBrk="1" hangingPunct="1">
              <a:buNone/>
            </a:pPr>
            <a:r>
              <a:rPr sz="5400" b="1" kern="12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Дорогу життя Ти покажеш мені: радість велика з Тобою, завжди блаженство в правиці Твоїй!</a:t>
            </a:r>
          </a:p>
        </p:txBody>
      </p:sp>
      <p:sp>
        <p:nvSpPr>
          <p:cNvPr id="1092612" name="Rectangle 4"/>
          <p:cNvSpPr>
            <a:spLocks noChangeArrowheads="1"/>
          </p:cNvSpPr>
          <p:nvPr/>
        </p:nvSpPr>
        <p:spPr bwMode="auto">
          <a:xfrm>
            <a:off x="990600" y="381000"/>
            <a:ext cx="7086600" cy="685800"/>
          </a:xfrm>
          <a:prstGeom prst="rect">
            <a:avLst/>
          </a:prstGeom>
          <a:noFill/>
          <a:ln w="9525">
            <a:noFill/>
            <a:miter lim="800000"/>
          </a:ln>
          <a:effectLst>
            <a:outerShdw dist="35921" dir="2700000" algn="ctr" rotWithShape="0">
              <a:schemeClr val="tx1"/>
            </a:outerShdw>
          </a:effectLst>
        </p:spPr>
        <p:txBody>
          <a:bodyPr anchor="ctr"/>
          <a:lstStyle/>
          <a:p>
            <a:pPr lvl="0" algn="ctr" eaLnBrk="1" hangingPunct="1"/>
            <a:endParaRPr sz="5400" b="1" u="sng" dirty="0">
              <a:solidFill>
                <a:schemeClr val="bg1"/>
              </a:solidFill>
              <a:latin typeface="Tekton Pro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40">
          <a:fgClr>
            <a:schemeClr val="tx1"/>
          </a:fgClr>
          <a:bgClr>
            <a:schemeClr val="accent2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ctrTitle"/>
          </p:nvPr>
        </p:nvSpPr>
        <p:spPr>
          <a:xfrm>
            <a:off x="838200" y="228600"/>
            <a:ext cx="7086600" cy="685800"/>
          </a:xfrm>
          <a:ln/>
          <a:effectLst>
            <a:outerShdw dist="35921" dir="2699999" algn="ctr" rotWithShape="0">
              <a:schemeClr val="tx1">
                <a:alpha val="100000"/>
              </a:schemeClr>
            </a:outerShdw>
          </a:effectLst>
        </p:spPr>
        <p:txBody>
          <a:bodyPr vert="horz" wrap="square" lIns="91440" tIns="45720" rIns="91440" bIns="45720" anchor="ctr"/>
          <a:lstStyle/>
          <a:p>
            <a:pPr eaLnBrk="1" hangingPunct="1"/>
            <a:r>
              <a:rPr b="1" u="sng" kern="1200" dirty="0">
                <a:solidFill>
                  <a:srgbClr val="FFFF00"/>
                </a:solidFill>
              </a:rPr>
              <a:t>Псалом 10:17</a:t>
            </a:r>
          </a:p>
        </p:txBody>
      </p:sp>
      <p:sp>
        <p:nvSpPr>
          <p:cNvPr id="9219" name="Rectangle 3"/>
          <p:cNvSpPr>
            <a:spLocks noGrp="1"/>
          </p:cNvSpPr>
          <p:nvPr>
            <p:ph type="subTitle" idx="1"/>
          </p:nvPr>
        </p:nvSpPr>
        <p:spPr>
          <a:xfrm>
            <a:off x="228600" y="1371600"/>
            <a:ext cx="8686800" cy="5257800"/>
          </a:xfrm>
          <a:ln/>
          <a:effectLst>
            <a:outerShdw dist="53882" dir="2699999" algn="ctr" rotWithShape="0">
              <a:schemeClr val="tx1">
                <a:alpha val="50000"/>
              </a:schemeClr>
            </a:outerShdw>
          </a:effectLst>
        </p:spPr>
        <p:txBody>
          <a:bodyPr vert="horz" wrap="square" lIns="91440" tIns="45720" rIns="91440" bIns="45720" anchor="t"/>
          <a:lstStyle/>
          <a:p>
            <a:pPr marL="609600" indent="-609600" eaLnBrk="1" hangingPunct="1">
              <a:buNone/>
            </a:pPr>
            <a:r>
              <a:rPr sz="5400" b="1" kern="12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Бажання понижених чуєш Ти, Господи, серця їх зміцняєш, їх вислуховує ухо Твоє.</a:t>
            </a:r>
          </a:p>
        </p:txBody>
      </p:sp>
      <p:sp>
        <p:nvSpPr>
          <p:cNvPr id="1057796" name="Rectangle 4"/>
          <p:cNvSpPr>
            <a:spLocks noChangeArrowheads="1"/>
          </p:cNvSpPr>
          <p:nvPr/>
        </p:nvSpPr>
        <p:spPr bwMode="auto">
          <a:xfrm>
            <a:off x="990600" y="381000"/>
            <a:ext cx="7086600" cy="685800"/>
          </a:xfrm>
          <a:prstGeom prst="rect">
            <a:avLst/>
          </a:prstGeom>
          <a:noFill/>
          <a:ln w="9525">
            <a:noFill/>
            <a:miter lim="800000"/>
          </a:ln>
          <a:effectLst>
            <a:outerShdw dist="35921" dir="2700000" algn="ctr" rotWithShape="0">
              <a:schemeClr val="tx1"/>
            </a:outerShdw>
          </a:effectLst>
        </p:spPr>
        <p:txBody>
          <a:bodyPr anchor="ctr"/>
          <a:lstStyle/>
          <a:p>
            <a:pPr lvl="0" algn="ctr" eaLnBrk="1" hangingPunct="1"/>
            <a:endParaRPr sz="5400" b="1" u="sng" dirty="0">
              <a:solidFill>
                <a:schemeClr val="bg1"/>
              </a:solidFill>
              <a:latin typeface="Tekton Pro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40">
          <a:fgClr>
            <a:schemeClr val="tx1"/>
          </a:fgClr>
          <a:bgClr>
            <a:schemeClr val="accent2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/>
          </p:cNvSpPr>
          <p:nvPr>
            <p:ph type="ctrTitle"/>
          </p:nvPr>
        </p:nvSpPr>
        <p:spPr>
          <a:xfrm>
            <a:off x="838200" y="228600"/>
            <a:ext cx="7086600" cy="685800"/>
          </a:xfrm>
          <a:ln/>
          <a:effectLst>
            <a:outerShdw dist="35921" dir="2699999" algn="ctr" rotWithShape="0">
              <a:schemeClr val="tx1">
                <a:alpha val="100000"/>
              </a:schemeClr>
            </a:outerShdw>
          </a:effectLst>
        </p:spPr>
        <p:txBody>
          <a:bodyPr vert="horz" wrap="square" lIns="91440" tIns="45720" rIns="91440" bIns="45720" anchor="ctr"/>
          <a:lstStyle/>
          <a:p>
            <a:pPr eaLnBrk="1" hangingPunct="1"/>
            <a:endParaRPr b="1" u="sng" kern="1200" dirty="0">
              <a:solidFill>
                <a:srgbClr val="FFFF00"/>
              </a:solidFill>
            </a:endParaRPr>
          </a:p>
        </p:txBody>
      </p:sp>
      <p:sp>
        <p:nvSpPr>
          <p:cNvPr id="64515" name="Rectangle 3"/>
          <p:cNvSpPr>
            <a:spLocks noGrp="1"/>
          </p:cNvSpPr>
          <p:nvPr>
            <p:ph type="subTitle" idx="1"/>
          </p:nvPr>
        </p:nvSpPr>
        <p:spPr>
          <a:xfrm>
            <a:off x="228600" y="2286000"/>
            <a:ext cx="8686800" cy="4343400"/>
          </a:xfrm>
          <a:ln/>
          <a:effectLst>
            <a:outerShdw dist="53882" dir="2699999" algn="ctr" rotWithShape="0">
              <a:schemeClr val="tx1">
                <a:alpha val="50000"/>
              </a:schemeClr>
            </a:outerShdw>
          </a:effectLst>
        </p:spPr>
        <p:txBody>
          <a:bodyPr vert="horz" wrap="square" lIns="91440" tIns="45720" rIns="91440" bIns="45720" anchor="t"/>
          <a:lstStyle/>
          <a:p>
            <a:pPr marL="609600" indent="-609600" eaLnBrk="1" hangingPunct="1">
              <a:buNone/>
            </a:pPr>
            <a:r>
              <a:rPr sz="7200" b="1" kern="12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3.  </a:t>
            </a:r>
            <a:r>
              <a:rPr sz="7200" b="1" u="sng" kern="1200" dirty="0">
                <a:solidFill>
                  <a:srgbClr val="FFFF00"/>
                </a:solidFill>
                <a:latin typeface="+mn-lt"/>
                <a:ea typeface="+mn-ea"/>
                <a:cs typeface="+mn-cs"/>
              </a:rPr>
              <a:t>Мир</a:t>
            </a:r>
            <a:endParaRPr sz="7200" b="1" kern="1200" dirty="0">
              <a:solidFill>
                <a:srgbClr val="FFFF0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93636" name="Rectangle 4"/>
          <p:cNvSpPr>
            <a:spLocks noChangeArrowheads="1"/>
          </p:cNvSpPr>
          <p:nvPr/>
        </p:nvSpPr>
        <p:spPr bwMode="auto">
          <a:xfrm>
            <a:off x="990600" y="381000"/>
            <a:ext cx="7086600" cy="685800"/>
          </a:xfrm>
          <a:prstGeom prst="rect">
            <a:avLst/>
          </a:prstGeom>
          <a:noFill/>
          <a:ln w="9525">
            <a:noFill/>
            <a:miter lim="800000"/>
          </a:ln>
          <a:effectLst>
            <a:outerShdw dist="35921" dir="2700000" algn="ctr" rotWithShape="0">
              <a:schemeClr val="tx1"/>
            </a:outerShdw>
          </a:effectLst>
        </p:spPr>
        <p:txBody>
          <a:bodyPr anchor="ctr"/>
          <a:lstStyle/>
          <a:p>
            <a:pPr lvl="0" algn="ctr" eaLnBrk="1" hangingPunct="1"/>
            <a:endParaRPr sz="5400" b="1" u="sng" dirty="0">
              <a:solidFill>
                <a:schemeClr val="bg1"/>
              </a:solidFill>
              <a:latin typeface="Tekton Pro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40">
          <a:fgClr>
            <a:schemeClr val="tx1"/>
          </a:fgClr>
          <a:bgClr>
            <a:schemeClr val="accent2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/>
          </p:cNvSpPr>
          <p:nvPr>
            <p:ph type="ctrTitle"/>
          </p:nvPr>
        </p:nvSpPr>
        <p:spPr>
          <a:xfrm>
            <a:off x="838200" y="228600"/>
            <a:ext cx="7086600" cy="685800"/>
          </a:xfrm>
          <a:ln/>
          <a:effectLst>
            <a:outerShdw dist="35921" dir="2699999" algn="ctr" rotWithShape="0">
              <a:schemeClr val="tx1">
                <a:alpha val="100000"/>
              </a:schemeClr>
            </a:outerShdw>
          </a:effectLst>
        </p:spPr>
        <p:txBody>
          <a:bodyPr vert="horz" wrap="square" lIns="91440" tIns="45720" rIns="91440" bIns="45720" anchor="ctr"/>
          <a:lstStyle/>
          <a:p>
            <a:pPr eaLnBrk="1" hangingPunct="1"/>
            <a:r>
              <a:rPr b="1" u="sng" kern="1200" dirty="0">
                <a:solidFill>
                  <a:srgbClr val="FFFF00"/>
                </a:solidFill>
              </a:rPr>
              <a:t>Филип’ян 4:6–7</a:t>
            </a:r>
          </a:p>
        </p:txBody>
      </p:sp>
      <p:sp>
        <p:nvSpPr>
          <p:cNvPr id="66563" name="Rectangle 3"/>
          <p:cNvSpPr>
            <a:spLocks noGrp="1"/>
          </p:cNvSpPr>
          <p:nvPr>
            <p:ph type="subTitle" idx="1"/>
          </p:nvPr>
        </p:nvSpPr>
        <p:spPr>
          <a:xfrm>
            <a:off x="228600" y="1143000"/>
            <a:ext cx="8686800" cy="5486400"/>
          </a:xfrm>
          <a:ln/>
          <a:effectLst>
            <a:outerShdw dist="53882" dir="2699999" algn="ctr" rotWithShape="0">
              <a:schemeClr val="tx1">
                <a:alpha val="50000"/>
              </a:schemeClr>
            </a:outerShdw>
          </a:effectLst>
        </p:spPr>
        <p:txBody>
          <a:bodyPr vert="horz" wrap="square" lIns="91440" tIns="45720" rIns="91440" bIns="45720" anchor="t"/>
          <a:lstStyle/>
          <a:p>
            <a:pPr marL="609600" indent="-609600" eaLnBrk="1" hangingPunct="1">
              <a:buNone/>
            </a:pPr>
            <a:r>
              <a:rPr sz="5400" b="1" kern="12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Ні про що не турбуйтесь, а в усьому нехай виявляються Богові ваші бажання молитвою й проханням з подякою.</a:t>
            </a:r>
          </a:p>
        </p:txBody>
      </p:sp>
      <p:sp>
        <p:nvSpPr>
          <p:cNvPr id="1094660" name="Rectangle 4"/>
          <p:cNvSpPr>
            <a:spLocks noChangeArrowheads="1"/>
          </p:cNvSpPr>
          <p:nvPr/>
        </p:nvSpPr>
        <p:spPr bwMode="auto">
          <a:xfrm>
            <a:off x="990600" y="381000"/>
            <a:ext cx="7086600" cy="685800"/>
          </a:xfrm>
          <a:prstGeom prst="rect">
            <a:avLst/>
          </a:prstGeom>
          <a:noFill/>
          <a:ln w="9525">
            <a:noFill/>
            <a:miter lim="800000"/>
          </a:ln>
          <a:effectLst>
            <a:outerShdw dist="35921" dir="2700000" algn="ctr" rotWithShape="0">
              <a:schemeClr val="tx1"/>
            </a:outerShdw>
          </a:effectLst>
        </p:spPr>
        <p:txBody>
          <a:bodyPr anchor="ctr"/>
          <a:lstStyle/>
          <a:p>
            <a:pPr lvl="0" algn="ctr" eaLnBrk="1" hangingPunct="1"/>
            <a:endParaRPr sz="5400" b="1" u="sng" dirty="0">
              <a:solidFill>
                <a:schemeClr val="bg1"/>
              </a:solidFill>
              <a:latin typeface="Tekton Pro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40">
          <a:fgClr>
            <a:schemeClr val="tx1"/>
          </a:fgClr>
          <a:bgClr>
            <a:schemeClr val="accent2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/>
          </p:cNvSpPr>
          <p:nvPr>
            <p:ph type="ctrTitle"/>
          </p:nvPr>
        </p:nvSpPr>
        <p:spPr>
          <a:xfrm>
            <a:off x="838200" y="228600"/>
            <a:ext cx="7086600" cy="685800"/>
          </a:xfrm>
          <a:ln/>
          <a:effectLst>
            <a:outerShdw dist="35921" dir="2699999" algn="ctr" rotWithShape="0">
              <a:schemeClr val="tx1">
                <a:alpha val="100000"/>
              </a:schemeClr>
            </a:outerShdw>
          </a:effectLst>
        </p:spPr>
        <p:txBody>
          <a:bodyPr vert="horz" wrap="square" lIns="91440" tIns="45720" rIns="91440" bIns="45720" anchor="ctr"/>
          <a:lstStyle/>
          <a:p>
            <a:pPr eaLnBrk="1" hangingPunct="1"/>
            <a:r>
              <a:rPr b="1" u="sng" kern="1200" dirty="0">
                <a:solidFill>
                  <a:srgbClr val="FFFF00"/>
                </a:solidFill>
              </a:rPr>
              <a:t>Филип’ян 4:6–7</a:t>
            </a:r>
          </a:p>
        </p:txBody>
      </p:sp>
      <p:sp>
        <p:nvSpPr>
          <p:cNvPr id="68611" name="Rectangle 3"/>
          <p:cNvSpPr>
            <a:spLocks noGrp="1"/>
          </p:cNvSpPr>
          <p:nvPr>
            <p:ph type="subTitle" idx="1"/>
          </p:nvPr>
        </p:nvSpPr>
        <p:spPr>
          <a:xfrm>
            <a:off x="228600" y="1143000"/>
            <a:ext cx="8686800" cy="5486400"/>
          </a:xfrm>
          <a:ln/>
          <a:effectLst>
            <a:outerShdw dist="53882" dir="2699999" algn="ctr" rotWithShape="0">
              <a:schemeClr val="tx1">
                <a:alpha val="50000"/>
              </a:schemeClr>
            </a:outerShdw>
          </a:effectLst>
        </p:spPr>
        <p:txBody>
          <a:bodyPr vert="horz" wrap="square" lIns="91440" tIns="45720" rIns="91440" bIns="45720" anchor="t"/>
          <a:lstStyle/>
          <a:p>
            <a:pPr marL="609600" indent="-609600" eaLnBrk="1" hangingPunct="1">
              <a:buNone/>
            </a:pPr>
            <a:r>
              <a:rPr sz="5400" b="1" kern="12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І мир Божий, що вищий від усякого розуму, хай береже серця ваші та ваші думки у Христі Ісусі.</a:t>
            </a:r>
          </a:p>
        </p:txBody>
      </p:sp>
      <p:sp>
        <p:nvSpPr>
          <p:cNvPr id="1095684" name="Rectangle 4"/>
          <p:cNvSpPr>
            <a:spLocks noChangeArrowheads="1"/>
          </p:cNvSpPr>
          <p:nvPr/>
        </p:nvSpPr>
        <p:spPr bwMode="auto">
          <a:xfrm>
            <a:off x="990600" y="381000"/>
            <a:ext cx="7086600" cy="685800"/>
          </a:xfrm>
          <a:prstGeom prst="rect">
            <a:avLst/>
          </a:prstGeom>
          <a:noFill/>
          <a:ln w="9525">
            <a:noFill/>
            <a:miter lim="800000"/>
          </a:ln>
          <a:effectLst>
            <a:outerShdw dist="35921" dir="2700000" algn="ctr" rotWithShape="0">
              <a:schemeClr val="tx1"/>
            </a:outerShdw>
          </a:effectLst>
        </p:spPr>
        <p:txBody>
          <a:bodyPr anchor="ctr"/>
          <a:lstStyle/>
          <a:p>
            <a:pPr lvl="0" algn="ctr" eaLnBrk="1" hangingPunct="1"/>
            <a:endParaRPr sz="5400" b="1" u="sng" dirty="0">
              <a:solidFill>
                <a:schemeClr val="bg1"/>
              </a:solidFill>
              <a:latin typeface="Tekton Pro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40">
          <a:fgClr>
            <a:schemeClr val="tx1"/>
          </a:fgClr>
          <a:bgClr>
            <a:schemeClr val="accent2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/>
          </p:cNvSpPr>
          <p:nvPr>
            <p:ph type="ctrTitle"/>
          </p:nvPr>
        </p:nvSpPr>
        <p:spPr>
          <a:xfrm>
            <a:off x="838200" y="228600"/>
            <a:ext cx="7086600" cy="685800"/>
          </a:xfrm>
          <a:ln/>
          <a:effectLst>
            <a:outerShdw dist="35921" dir="2699999" algn="ctr" rotWithShape="0">
              <a:schemeClr val="tx1">
                <a:alpha val="100000"/>
              </a:schemeClr>
            </a:outerShdw>
          </a:effectLst>
        </p:spPr>
        <p:txBody>
          <a:bodyPr vert="horz" wrap="square" lIns="91440" tIns="45720" rIns="91440" bIns="45720" anchor="ctr"/>
          <a:lstStyle/>
          <a:p>
            <a:pPr eaLnBrk="1" hangingPunct="1"/>
            <a:r>
              <a:rPr b="1" u="sng" kern="1200" dirty="0">
                <a:solidFill>
                  <a:srgbClr val="FFFF00"/>
                </a:solidFill>
              </a:rPr>
              <a:t>Филип’ян 1:2</a:t>
            </a:r>
          </a:p>
        </p:txBody>
      </p:sp>
      <p:sp>
        <p:nvSpPr>
          <p:cNvPr id="70659" name="Rectangle 3"/>
          <p:cNvSpPr>
            <a:spLocks noGrp="1"/>
          </p:cNvSpPr>
          <p:nvPr>
            <p:ph type="subTitle" idx="1"/>
          </p:nvPr>
        </p:nvSpPr>
        <p:spPr>
          <a:xfrm>
            <a:off x="304800" y="1447800"/>
            <a:ext cx="8686800" cy="5181600"/>
          </a:xfrm>
          <a:ln/>
          <a:effectLst>
            <a:outerShdw dist="53882" dir="2699999" algn="ctr" rotWithShape="0">
              <a:schemeClr val="tx1">
                <a:alpha val="50000"/>
              </a:schemeClr>
            </a:outerShdw>
          </a:effectLst>
        </p:spPr>
        <p:txBody>
          <a:bodyPr vert="horz" wrap="square" lIns="91440" tIns="45720" rIns="91440" bIns="45720" anchor="t"/>
          <a:lstStyle/>
          <a:p>
            <a:pPr marL="609600" indent="-609600" eaLnBrk="1" hangingPunct="1">
              <a:buNone/>
            </a:pPr>
            <a:r>
              <a:rPr sz="5400" b="1" kern="12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Благодать вам і мир від Бога, Отця нашого, і Господа Ісуса Христа!</a:t>
            </a:r>
          </a:p>
        </p:txBody>
      </p:sp>
      <p:sp>
        <p:nvSpPr>
          <p:cNvPr id="1096708" name="Rectangle 4"/>
          <p:cNvSpPr>
            <a:spLocks noChangeArrowheads="1"/>
          </p:cNvSpPr>
          <p:nvPr/>
        </p:nvSpPr>
        <p:spPr bwMode="auto">
          <a:xfrm>
            <a:off x="990600" y="381000"/>
            <a:ext cx="7086600" cy="685800"/>
          </a:xfrm>
          <a:prstGeom prst="rect">
            <a:avLst/>
          </a:prstGeom>
          <a:noFill/>
          <a:ln w="9525">
            <a:noFill/>
            <a:miter lim="800000"/>
          </a:ln>
          <a:effectLst>
            <a:outerShdw dist="35921" dir="2700000" algn="ctr" rotWithShape="0">
              <a:schemeClr val="tx1"/>
            </a:outerShdw>
          </a:effectLst>
        </p:spPr>
        <p:txBody>
          <a:bodyPr anchor="ctr"/>
          <a:lstStyle/>
          <a:p>
            <a:pPr lvl="0" algn="ctr" eaLnBrk="1" hangingPunct="1"/>
            <a:endParaRPr sz="5400" b="1" u="sng" dirty="0">
              <a:solidFill>
                <a:schemeClr val="bg1"/>
              </a:solidFill>
              <a:latin typeface="Tekton Pro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40">
          <a:fgClr>
            <a:schemeClr val="tx1"/>
          </a:fgClr>
          <a:bgClr>
            <a:schemeClr val="accent2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/>
          </p:cNvSpPr>
          <p:nvPr>
            <p:ph type="ctrTitle"/>
          </p:nvPr>
        </p:nvSpPr>
        <p:spPr>
          <a:xfrm>
            <a:off x="838200" y="228600"/>
            <a:ext cx="7086600" cy="685800"/>
          </a:xfrm>
          <a:ln/>
          <a:effectLst>
            <a:outerShdw dist="35921" dir="2699999" algn="ctr" rotWithShape="0">
              <a:schemeClr val="tx1">
                <a:alpha val="100000"/>
              </a:schemeClr>
            </a:outerShdw>
          </a:effectLst>
        </p:spPr>
        <p:txBody>
          <a:bodyPr vert="horz" wrap="square" lIns="91440" tIns="45720" rIns="91440" bIns="45720" anchor="ctr"/>
          <a:lstStyle/>
          <a:p>
            <a:pPr eaLnBrk="1" hangingPunct="1"/>
            <a:r>
              <a:rPr b="1" u="sng" kern="1200" dirty="0">
                <a:solidFill>
                  <a:srgbClr val="FFFF00"/>
                </a:solidFill>
              </a:rPr>
              <a:t>Числа 6:26</a:t>
            </a:r>
          </a:p>
        </p:txBody>
      </p:sp>
      <p:sp>
        <p:nvSpPr>
          <p:cNvPr id="72707" name="Rectangle 3"/>
          <p:cNvSpPr>
            <a:spLocks noGrp="1"/>
          </p:cNvSpPr>
          <p:nvPr>
            <p:ph type="subTitle" idx="1"/>
          </p:nvPr>
        </p:nvSpPr>
        <p:spPr>
          <a:xfrm>
            <a:off x="228600" y="1828800"/>
            <a:ext cx="8686800" cy="4800600"/>
          </a:xfrm>
          <a:ln/>
          <a:effectLst>
            <a:outerShdw dist="53882" dir="2699999" algn="ctr" rotWithShape="0">
              <a:schemeClr val="tx1">
                <a:alpha val="50000"/>
              </a:schemeClr>
            </a:outerShdw>
          </a:effectLst>
        </p:spPr>
        <p:txBody>
          <a:bodyPr vert="horz" wrap="square" lIns="91440" tIns="45720" rIns="91440" bIns="45720" anchor="t"/>
          <a:lstStyle/>
          <a:p>
            <a:pPr marL="609600" indent="-609600" eaLnBrk="1" hangingPunct="1">
              <a:buNone/>
            </a:pPr>
            <a:r>
              <a:rPr sz="5400" b="1" kern="12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Нехай Господь зверне на тебе лице Своє, і хай дасть тобі мир!</a:t>
            </a:r>
          </a:p>
        </p:txBody>
      </p:sp>
      <p:sp>
        <p:nvSpPr>
          <p:cNvPr id="1097732" name="Rectangle 4"/>
          <p:cNvSpPr>
            <a:spLocks noChangeArrowheads="1"/>
          </p:cNvSpPr>
          <p:nvPr/>
        </p:nvSpPr>
        <p:spPr bwMode="auto">
          <a:xfrm>
            <a:off x="990600" y="381000"/>
            <a:ext cx="7086600" cy="685800"/>
          </a:xfrm>
          <a:prstGeom prst="rect">
            <a:avLst/>
          </a:prstGeom>
          <a:noFill/>
          <a:ln w="9525">
            <a:noFill/>
            <a:miter lim="800000"/>
          </a:ln>
          <a:effectLst>
            <a:outerShdw dist="35921" dir="2700000" algn="ctr" rotWithShape="0">
              <a:schemeClr val="tx1"/>
            </a:outerShdw>
          </a:effectLst>
        </p:spPr>
        <p:txBody>
          <a:bodyPr anchor="ctr"/>
          <a:lstStyle/>
          <a:p>
            <a:pPr lvl="0" algn="ctr" eaLnBrk="1" hangingPunct="1"/>
            <a:endParaRPr sz="5400" b="1" u="sng" dirty="0">
              <a:solidFill>
                <a:schemeClr val="bg1"/>
              </a:solidFill>
              <a:latin typeface="Tekton Pro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40">
          <a:fgClr>
            <a:schemeClr val="tx1"/>
          </a:fgClr>
          <a:bgClr>
            <a:schemeClr val="accent2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/>
          </p:cNvSpPr>
          <p:nvPr>
            <p:ph type="ctrTitle"/>
          </p:nvPr>
        </p:nvSpPr>
        <p:spPr>
          <a:xfrm>
            <a:off x="838200" y="228600"/>
            <a:ext cx="7086600" cy="685800"/>
          </a:xfrm>
          <a:ln/>
          <a:effectLst>
            <a:outerShdw dist="35921" dir="2699999" algn="ctr" rotWithShape="0">
              <a:schemeClr val="tx1">
                <a:alpha val="100000"/>
              </a:schemeClr>
            </a:outerShdw>
          </a:effectLst>
        </p:spPr>
        <p:txBody>
          <a:bodyPr vert="horz" wrap="square" lIns="91440" tIns="45720" rIns="91440" bIns="45720" anchor="ctr"/>
          <a:lstStyle/>
          <a:p>
            <a:pPr eaLnBrk="1" hangingPunct="1"/>
            <a:r>
              <a:rPr b="1" u="sng" kern="1200" dirty="0">
                <a:solidFill>
                  <a:srgbClr val="FFFF00"/>
                </a:solidFill>
              </a:rPr>
              <a:t>Псалом 29:11</a:t>
            </a:r>
          </a:p>
        </p:txBody>
      </p:sp>
      <p:sp>
        <p:nvSpPr>
          <p:cNvPr id="74755" name="Rectangle 3"/>
          <p:cNvSpPr>
            <a:spLocks noGrp="1"/>
          </p:cNvSpPr>
          <p:nvPr>
            <p:ph type="subTitle" idx="1"/>
          </p:nvPr>
        </p:nvSpPr>
        <p:spPr>
          <a:xfrm>
            <a:off x="228600" y="1676400"/>
            <a:ext cx="8686800" cy="4953000"/>
          </a:xfrm>
          <a:ln/>
          <a:effectLst>
            <a:outerShdw dist="53882" dir="2699999" algn="ctr" rotWithShape="0">
              <a:schemeClr val="tx1">
                <a:alpha val="50000"/>
              </a:schemeClr>
            </a:outerShdw>
          </a:effectLst>
        </p:spPr>
        <p:txBody>
          <a:bodyPr vert="horz" wrap="square" lIns="91440" tIns="45720" rIns="91440" bIns="45720" anchor="t"/>
          <a:lstStyle/>
          <a:p>
            <a:pPr marL="609600" indent="-609600" eaLnBrk="1" hangingPunct="1">
              <a:buNone/>
            </a:pPr>
            <a:r>
              <a:rPr sz="5400" b="1" kern="12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Господь подасть силу народу Своєму, Господь поблагословить миром народ Свій!</a:t>
            </a:r>
          </a:p>
        </p:txBody>
      </p:sp>
      <p:sp>
        <p:nvSpPr>
          <p:cNvPr id="1098756" name="Rectangle 4"/>
          <p:cNvSpPr>
            <a:spLocks noChangeArrowheads="1"/>
          </p:cNvSpPr>
          <p:nvPr/>
        </p:nvSpPr>
        <p:spPr bwMode="auto">
          <a:xfrm>
            <a:off x="990600" y="381000"/>
            <a:ext cx="7086600" cy="685800"/>
          </a:xfrm>
          <a:prstGeom prst="rect">
            <a:avLst/>
          </a:prstGeom>
          <a:noFill/>
          <a:ln w="9525">
            <a:noFill/>
            <a:miter lim="800000"/>
          </a:ln>
          <a:effectLst>
            <a:outerShdw dist="35921" dir="2700000" algn="ctr" rotWithShape="0">
              <a:schemeClr val="tx1"/>
            </a:outerShdw>
          </a:effectLst>
        </p:spPr>
        <p:txBody>
          <a:bodyPr anchor="ctr"/>
          <a:lstStyle/>
          <a:p>
            <a:pPr lvl="0" algn="ctr" eaLnBrk="1" hangingPunct="1"/>
            <a:endParaRPr sz="5400" b="1" u="sng" dirty="0">
              <a:solidFill>
                <a:schemeClr val="bg1"/>
              </a:solidFill>
              <a:latin typeface="Tekton Pro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40">
          <a:fgClr>
            <a:schemeClr val="tx1"/>
          </a:fgClr>
          <a:bgClr>
            <a:schemeClr val="accent2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/>
          </p:cNvSpPr>
          <p:nvPr>
            <p:ph type="ctrTitle"/>
          </p:nvPr>
        </p:nvSpPr>
        <p:spPr>
          <a:xfrm>
            <a:off x="838200" y="228600"/>
            <a:ext cx="7086600" cy="685800"/>
          </a:xfrm>
          <a:ln/>
          <a:effectLst>
            <a:outerShdw dist="35921" dir="2699999" algn="ctr" rotWithShape="0">
              <a:schemeClr val="tx1">
                <a:alpha val="100000"/>
              </a:schemeClr>
            </a:outerShdw>
          </a:effectLst>
        </p:spPr>
        <p:txBody>
          <a:bodyPr vert="horz" wrap="square" lIns="91440" tIns="45720" rIns="91440" bIns="45720" anchor="ctr"/>
          <a:lstStyle/>
          <a:p>
            <a:pPr eaLnBrk="1" hangingPunct="1"/>
            <a:endParaRPr b="1" u="sng" kern="1200" dirty="0">
              <a:solidFill>
                <a:srgbClr val="FFFF00"/>
              </a:solidFill>
            </a:endParaRPr>
          </a:p>
        </p:txBody>
      </p:sp>
      <p:sp>
        <p:nvSpPr>
          <p:cNvPr id="76803" name="Rectangle 3"/>
          <p:cNvSpPr>
            <a:spLocks noGrp="1"/>
          </p:cNvSpPr>
          <p:nvPr>
            <p:ph type="subTitle" idx="1"/>
          </p:nvPr>
        </p:nvSpPr>
        <p:spPr>
          <a:xfrm>
            <a:off x="228600" y="2590800"/>
            <a:ext cx="8686800" cy="4038600"/>
          </a:xfrm>
          <a:ln/>
          <a:effectLst>
            <a:outerShdw dist="53882" dir="2699999" algn="ctr" rotWithShape="0">
              <a:schemeClr val="tx1">
                <a:alpha val="50000"/>
              </a:schemeClr>
            </a:outerShdw>
          </a:effectLst>
        </p:spPr>
        <p:txBody>
          <a:bodyPr vert="horz" wrap="square" lIns="91440" tIns="45720" rIns="91440" bIns="45720" anchor="t"/>
          <a:lstStyle/>
          <a:p>
            <a:pPr marL="609600" indent="-609600" eaLnBrk="1" hangingPunct="1">
              <a:buNone/>
            </a:pPr>
            <a:r>
              <a:rPr sz="6600" b="1" kern="12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4.  </a:t>
            </a:r>
            <a:r>
              <a:rPr sz="6600" b="1" u="sng" kern="1200" dirty="0">
                <a:solidFill>
                  <a:srgbClr val="FFFF00"/>
                </a:solidFill>
                <a:latin typeface="+mn-lt"/>
                <a:ea typeface="+mn-ea"/>
                <a:cs typeface="+mn-cs"/>
              </a:rPr>
              <a:t>Мудрість</a:t>
            </a:r>
            <a:endParaRPr sz="6600" b="1" kern="1200" dirty="0">
              <a:solidFill>
                <a:srgbClr val="FFFF0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99780" name="Rectangle 4"/>
          <p:cNvSpPr>
            <a:spLocks noChangeArrowheads="1"/>
          </p:cNvSpPr>
          <p:nvPr/>
        </p:nvSpPr>
        <p:spPr bwMode="auto">
          <a:xfrm>
            <a:off x="990600" y="381000"/>
            <a:ext cx="7086600" cy="685800"/>
          </a:xfrm>
          <a:prstGeom prst="rect">
            <a:avLst/>
          </a:prstGeom>
          <a:noFill/>
          <a:ln w="9525">
            <a:noFill/>
            <a:miter lim="800000"/>
          </a:ln>
          <a:effectLst>
            <a:outerShdw dist="35921" dir="2700000" algn="ctr" rotWithShape="0">
              <a:schemeClr val="tx1"/>
            </a:outerShdw>
          </a:effectLst>
        </p:spPr>
        <p:txBody>
          <a:bodyPr anchor="ctr"/>
          <a:lstStyle/>
          <a:p>
            <a:pPr lvl="0" algn="ctr" eaLnBrk="1" hangingPunct="1"/>
            <a:endParaRPr sz="5400" b="1" u="sng" dirty="0">
              <a:solidFill>
                <a:schemeClr val="bg1"/>
              </a:solidFill>
              <a:latin typeface="Tekton Pro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40">
          <a:fgClr>
            <a:schemeClr val="tx1"/>
          </a:fgClr>
          <a:bgClr>
            <a:schemeClr val="accent2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/>
          </p:cNvSpPr>
          <p:nvPr>
            <p:ph type="ctrTitle"/>
          </p:nvPr>
        </p:nvSpPr>
        <p:spPr>
          <a:xfrm>
            <a:off x="838200" y="228600"/>
            <a:ext cx="7086600" cy="685800"/>
          </a:xfrm>
          <a:ln/>
          <a:effectLst>
            <a:outerShdw dist="35921" dir="2699999" algn="ctr" rotWithShape="0">
              <a:schemeClr val="tx1">
                <a:alpha val="100000"/>
              </a:schemeClr>
            </a:outerShdw>
          </a:effectLst>
        </p:spPr>
        <p:txBody>
          <a:bodyPr vert="horz" wrap="square" lIns="91440" tIns="45720" rIns="91440" bIns="45720" anchor="ctr"/>
          <a:lstStyle/>
          <a:p>
            <a:pPr eaLnBrk="1" hangingPunct="1"/>
            <a:r>
              <a:rPr b="1" u="sng" kern="1200" dirty="0">
                <a:solidFill>
                  <a:srgbClr val="FFFF00"/>
                </a:solidFill>
              </a:rPr>
              <a:t>Якова 1:5</a:t>
            </a:r>
          </a:p>
        </p:txBody>
      </p:sp>
      <p:sp>
        <p:nvSpPr>
          <p:cNvPr id="78851" name="Rectangle 3"/>
          <p:cNvSpPr>
            <a:spLocks noGrp="1"/>
          </p:cNvSpPr>
          <p:nvPr>
            <p:ph type="subTitle" idx="1"/>
          </p:nvPr>
        </p:nvSpPr>
        <p:spPr>
          <a:xfrm>
            <a:off x="228600" y="1143000"/>
            <a:ext cx="8686800" cy="5486400"/>
          </a:xfrm>
          <a:ln/>
          <a:effectLst>
            <a:outerShdw dist="53882" dir="2699999" algn="ctr" rotWithShape="0">
              <a:schemeClr val="tx1">
                <a:alpha val="50000"/>
              </a:schemeClr>
            </a:outerShdw>
          </a:effectLst>
        </p:spPr>
        <p:txBody>
          <a:bodyPr vert="horz" wrap="square" lIns="91440" tIns="45720" rIns="91440" bIns="45720" anchor="t"/>
          <a:lstStyle/>
          <a:p>
            <a:pPr marL="609600" indent="-609600" eaLnBrk="1" hangingPunct="1">
              <a:buNone/>
            </a:pPr>
            <a:r>
              <a:rPr sz="5400" b="1" kern="12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А якщо кому з вас не стачає мудрости, нехай просить від Бога, що всім дає просто, та не докоряє, і буде вона йому дана.</a:t>
            </a:r>
          </a:p>
        </p:txBody>
      </p:sp>
      <p:sp>
        <p:nvSpPr>
          <p:cNvPr id="1100804" name="Rectangle 4"/>
          <p:cNvSpPr>
            <a:spLocks noChangeArrowheads="1"/>
          </p:cNvSpPr>
          <p:nvPr/>
        </p:nvSpPr>
        <p:spPr bwMode="auto">
          <a:xfrm>
            <a:off x="990600" y="381000"/>
            <a:ext cx="7086600" cy="685800"/>
          </a:xfrm>
          <a:prstGeom prst="rect">
            <a:avLst/>
          </a:prstGeom>
          <a:noFill/>
          <a:ln w="9525">
            <a:noFill/>
            <a:miter lim="800000"/>
          </a:ln>
          <a:effectLst>
            <a:outerShdw dist="35921" dir="2700000" algn="ctr" rotWithShape="0">
              <a:schemeClr val="tx1"/>
            </a:outerShdw>
          </a:effectLst>
        </p:spPr>
        <p:txBody>
          <a:bodyPr anchor="ctr"/>
          <a:lstStyle/>
          <a:p>
            <a:pPr lvl="0" algn="ctr" eaLnBrk="1" hangingPunct="1"/>
            <a:endParaRPr sz="5400" b="1" u="sng" dirty="0">
              <a:solidFill>
                <a:schemeClr val="bg1"/>
              </a:solidFill>
              <a:latin typeface="Tekton Pro"/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40">
          <a:fgClr>
            <a:schemeClr val="tx1"/>
          </a:fgClr>
          <a:bgClr>
            <a:schemeClr val="accent2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/>
          </p:cNvSpPr>
          <p:nvPr>
            <p:ph type="ctrTitle"/>
          </p:nvPr>
        </p:nvSpPr>
        <p:spPr>
          <a:xfrm>
            <a:off x="838200" y="228600"/>
            <a:ext cx="7086600" cy="685800"/>
          </a:xfrm>
          <a:ln/>
          <a:effectLst>
            <a:outerShdw dist="35921" dir="2699999" algn="ctr" rotWithShape="0">
              <a:schemeClr val="tx1">
                <a:alpha val="100000"/>
              </a:schemeClr>
            </a:outerShdw>
          </a:effectLst>
        </p:spPr>
        <p:txBody>
          <a:bodyPr vert="horz" wrap="square" lIns="91440" tIns="45720" rIns="91440" bIns="45720" anchor="ctr"/>
          <a:lstStyle/>
          <a:p>
            <a:pPr eaLnBrk="1" hangingPunct="1"/>
            <a:r>
              <a:rPr b="1" u="sng" kern="1200" dirty="0">
                <a:solidFill>
                  <a:srgbClr val="FFFF00"/>
                </a:solidFill>
              </a:rPr>
              <a:t>2 Хронік 1:10</a:t>
            </a:r>
          </a:p>
        </p:txBody>
      </p:sp>
      <p:sp>
        <p:nvSpPr>
          <p:cNvPr id="80899" name="Rectangle 3"/>
          <p:cNvSpPr>
            <a:spLocks noGrp="1"/>
          </p:cNvSpPr>
          <p:nvPr>
            <p:ph type="subTitle" idx="1"/>
          </p:nvPr>
        </p:nvSpPr>
        <p:spPr>
          <a:xfrm>
            <a:off x="228600" y="1143000"/>
            <a:ext cx="8686800" cy="5486400"/>
          </a:xfrm>
          <a:ln/>
          <a:effectLst>
            <a:outerShdw dist="53882" dir="2699999" algn="ctr" rotWithShape="0">
              <a:schemeClr val="tx1">
                <a:alpha val="50000"/>
              </a:schemeClr>
            </a:outerShdw>
          </a:effectLst>
        </p:spPr>
        <p:txBody>
          <a:bodyPr vert="horz" wrap="square" lIns="91440" tIns="45720" rIns="91440" bIns="45720" anchor="t"/>
          <a:lstStyle/>
          <a:p>
            <a:pPr marL="609600" indent="-609600" eaLnBrk="1" hangingPunct="1">
              <a:buNone/>
            </a:pPr>
            <a:r>
              <a:rPr sz="5400" b="1" kern="12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Дай тепер мені мудрість та знання, щоб умів я виходити й входити перед цим народом, бо хто зможе судити цей великий Твій народ?</a:t>
            </a:r>
          </a:p>
        </p:txBody>
      </p:sp>
      <p:sp>
        <p:nvSpPr>
          <p:cNvPr id="1101828" name="Rectangle 4"/>
          <p:cNvSpPr>
            <a:spLocks noChangeArrowheads="1"/>
          </p:cNvSpPr>
          <p:nvPr/>
        </p:nvSpPr>
        <p:spPr bwMode="auto">
          <a:xfrm>
            <a:off x="990600" y="381000"/>
            <a:ext cx="7086600" cy="685800"/>
          </a:xfrm>
          <a:prstGeom prst="rect">
            <a:avLst/>
          </a:prstGeom>
          <a:noFill/>
          <a:ln w="9525">
            <a:noFill/>
            <a:miter lim="800000"/>
          </a:ln>
          <a:effectLst>
            <a:outerShdw dist="35921" dir="2700000" algn="ctr" rotWithShape="0">
              <a:schemeClr val="tx1"/>
            </a:outerShdw>
          </a:effectLst>
        </p:spPr>
        <p:txBody>
          <a:bodyPr anchor="ctr"/>
          <a:lstStyle/>
          <a:p>
            <a:pPr lvl="0" algn="ctr" eaLnBrk="1" hangingPunct="1"/>
            <a:endParaRPr sz="5400" b="1" u="sng" dirty="0">
              <a:solidFill>
                <a:schemeClr val="bg1"/>
              </a:solidFill>
              <a:latin typeface="Tekton Pro"/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40">
          <a:fgClr>
            <a:schemeClr val="tx1"/>
          </a:fgClr>
          <a:bgClr>
            <a:schemeClr val="accent2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/>
          </p:cNvSpPr>
          <p:nvPr>
            <p:ph type="ctrTitle"/>
          </p:nvPr>
        </p:nvSpPr>
        <p:spPr>
          <a:xfrm>
            <a:off x="838200" y="228600"/>
            <a:ext cx="7086600" cy="685800"/>
          </a:xfrm>
          <a:ln/>
          <a:effectLst>
            <a:outerShdw dist="35921" dir="2699999" algn="ctr" rotWithShape="0">
              <a:schemeClr val="tx1">
                <a:alpha val="100000"/>
              </a:schemeClr>
            </a:outerShdw>
          </a:effectLst>
        </p:spPr>
        <p:txBody>
          <a:bodyPr vert="horz" wrap="square" lIns="91440" tIns="45720" rIns="91440" bIns="45720" anchor="ctr"/>
          <a:lstStyle/>
          <a:p>
            <a:pPr eaLnBrk="1" hangingPunct="1"/>
            <a:r>
              <a:rPr b="1" u="sng" kern="1200" dirty="0">
                <a:solidFill>
                  <a:srgbClr val="FFFF00"/>
                </a:solidFill>
              </a:rPr>
              <a:t>Приповісті 2:3–5</a:t>
            </a:r>
          </a:p>
        </p:txBody>
      </p:sp>
      <p:sp>
        <p:nvSpPr>
          <p:cNvPr id="82947" name="Rectangle 3"/>
          <p:cNvSpPr>
            <a:spLocks noGrp="1"/>
          </p:cNvSpPr>
          <p:nvPr>
            <p:ph type="subTitle" idx="1"/>
          </p:nvPr>
        </p:nvSpPr>
        <p:spPr>
          <a:xfrm>
            <a:off x="228600" y="1143000"/>
            <a:ext cx="8686800" cy="5486400"/>
          </a:xfrm>
          <a:ln/>
          <a:effectLst>
            <a:outerShdw dist="53882" dir="2699999" algn="ctr" rotWithShape="0">
              <a:schemeClr val="tx1">
                <a:alpha val="50000"/>
              </a:schemeClr>
            </a:outerShdw>
          </a:effectLst>
        </p:spPr>
        <p:txBody>
          <a:bodyPr vert="horz" wrap="square" lIns="91440" tIns="45720" rIns="91440" bIns="45720" anchor="t"/>
          <a:lstStyle/>
          <a:p>
            <a:pPr marL="609600" indent="-609600" eaLnBrk="1" hangingPunct="1">
              <a:lnSpc>
                <a:spcPct val="90000"/>
              </a:lnSpc>
              <a:buNone/>
            </a:pPr>
            <a:r>
              <a:rPr sz="5400" b="1" kern="12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Якщо до розсудку ти кликати будеш, до розуму кликатимеш своїм голосом, якщо будеш шукати його, немов срібла, і будеш його ти пошукувати, як тих схованих скарбів,</a:t>
            </a:r>
          </a:p>
        </p:txBody>
      </p:sp>
      <p:sp>
        <p:nvSpPr>
          <p:cNvPr id="1102852" name="Rectangle 4"/>
          <p:cNvSpPr>
            <a:spLocks noChangeArrowheads="1"/>
          </p:cNvSpPr>
          <p:nvPr/>
        </p:nvSpPr>
        <p:spPr bwMode="auto">
          <a:xfrm>
            <a:off x="990600" y="381000"/>
            <a:ext cx="7086600" cy="685800"/>
          </a:xfrm>
          <a:prstGeom prst="rect">
            <a:avLst/>
          </a:prstGeom>
          <a:noFill/>
          <a:ln w="9525">
            <a:noFill/>
            <a:miter lim="800000"/>
          </a:ln>
          <a:effectLst>
            <a:outerShdw dist="35921" dir="2700000" algn="ctr" rotWithShape="0">
              <a:schemeClr val="tx1"/>
            </a:outerShdw>
          </a:effectLst>
        </p:spPr>
        <p:txBody>
          <a:bodyPr anchor="ctr"/>
          <a:lstStyle/>
          <a:p>
            <a:pPr lvl="0" algn="ctr" eaLnBrk="1" hangingPunct="1"/>
            <a:endParaRPr sz="5400" b="1" u="sng" dirty="0">
              <a:solidFill>
                <a:schemeClr val="bg1"/>
              </a:solidFill>
              <a:latin typeface="Tekton Pro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40">
          <a:fgClr>
            <a:schemeClr val="tx1"/>
          </a:fgClr>
          <a:bgClr>
            <a:schemeClr val="accent2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0646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28600" y="1371600"/>
            <a:ext cx="8686800" cy="5257800"/>
          </a:xfrm>
          <a:effectLst>
            <a:outerShdw dist="53882" dir="2700000" algn="ctr" rotWithShape="0">
              <a:schemeClr val="tx1">
                <a:alpha val="50000"/>
              </a:schemeClr>
            </a:outerShdw>
          </a:effectLst>
        </p:spPr>
        <p:txBody>
          <a:bodyPr vert="horz" wrap="square" lIns="91440" tIns="45720" rIns="91440" bIns="45720" numCol="1" anchor="t" anchorCtr="0" compatLnSpc="1"/>
          <a:lstStyle/>
          <a:p>
            <a:pPr marL="609600" lvl="0" indent="-609600" eaLnBrk="1" hangingPunct="1">
              <a:defRPr/>
            </a:pPr>
            <a:r>
              <a:rPr kumimoji="0" lang="en-US" sz="4800" b="1" i="0" u="none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Полюблю</a:t>
            </a:r>
            <a:r>
              <a:rPr kumimoji="0" lang="en-US" sz="4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4800" b="1" i="0" u="none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Тебе</a:t>
            </a:r>
            <a:r>
              <a:rPr kumimoji="0" lang="en-US" sz="4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en-US" sz="4800" b="1" i="0" u="none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Господи</a:t>
            </a:r>
            <a:r>
              <a:rPr kumimoji="0" lang="en-US" sz="4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en-US" sz="4800" b="1" i="0" u="none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сило</a:t>
            </a:r>
            <a:r>
              <a:rPr kumimoji="0" lang="en-US" sz="4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4800" b="1" i="0" u="none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моя</a:t>
            </a:r>
            <a:r>
              <a:rPr kumimoji="0" lang="en-US" sz="4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en-US" sz="4800" b="1" i="0" u="none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Господь</a:t>
            </a:r>
            <a:r>
              <a:rPr kumimoji="0" lang="en-US" sz="4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4800" b="1" i="0" u="none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моя</a:t>
            </a:r>
            <a:r>
              <a:rPr kumimoji="0" lang="en-US" sz="4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4800" b="1" i="0" u="none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скеля</a:t>
            </a:r>
            <a:r>
              <a:rPr kumimoji="0" lang="en-US" sz="4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й </a:t>
            </a:r>
            <a:r>
              <a:rPr kumimoji="0" lang="en-US" sz="4800" b="1" i="0" u="none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твердиня</a:t>
            </a:r>
            <a:r>
              <a:rPr kumimoji="0" lang="en-US" sz="4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4800" b="1" i="0" u="none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моя</a:t>
            </a:r>
            <a:r>
              <a:rPr kumimoji="0" lang="en-US" sz="4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, і </a:t>
            </a:r>
            <a:r>
              <a:rPr kumimoji="0" lang="en-US" sz="4800" b="1" i="0" u="none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Він</a:t>
            </a:r>
            <a:r>
              <a:rPr kumimoji="0" lang="en-US" sz="4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4800" b="1" i="0" u="none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мій</a:t>
            </a:r>
            <a:r>
              <a:rPr kumimoji="0" lang="en-US" sz="4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4800" b="1" i="0" u="none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Спаситель</a:t>
            </a:r>
            <a:r>
              <a:rPr kumimoji="0" lang="en-US" sz="4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! </a:t>
            </a:r>
            <a:r>
              <a:rPr kumimoji="0" lang="en-US" sz="4800" b="1" i="0" u="none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Мій</a:t>
            </a:r>
            <a:r>
              <a:rPr kumimoji="0" lang="en-US" sz="4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4800" b="1" i="0" u="none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Бог</a:t>
            </a:r>
            <a:r>
              <a:rPr kumimoji="0" lang="en-US" sz="4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lang="ru-RU" sz="4800" b="1" kern="1200" dirty="0">
                <a:solidFill>
                  <a:schemeClr val="bg1"/>
                </a:solidFill>
              </a:rPr>
              <a:t>—</a:t>
            </a:r>
            <a:r>
              <a:rPr kumimoji="0" lang="uk-UA" sz="4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4800" b="1" i="0" u="none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моя</a:t>
            </a:r>
            <a:r>
              <a:rPr kumimoji="0" lang="en-US" sz="4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4800" b="1" i="0" u="none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скеля</a:t>
            </a:r>
            <a:r>
              <a:rPr kumimoji="0" lang="en-US" sz="4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en-US" sz="4800" b="1" i="0" u="none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сховаюсь</a:t>
            </a:r>
            <a:r>
              <a:rPr kumimoji="0" lang="en-US" sz="4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я в </a:t>
            </a:r>
            <a:r>
              <a:rPr kumimoji="0" lang="en-US" sz="4800" b="1" i="0" u="none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ній</a:t>
            </a:r>
            <a:r>
              <a:rPr kumimoji="0" lang="en-US" sz="4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,</a:t>
            </a:r>
          </a:p>
        </p:txBody>
      </p:sp>
      <p:sp>
        <p:nvSpPr>
          <p:cNvPr id="1058820" name="Rectangle 4"/>
          <p:cNvSpPr>
            <a:spLocks noChangeArrowheads="1"/>
          </p:cNvSpPr>
          <p:nvPr/>
        </p:nvSpPr>
        <p:spPr bwMode="auto">
          <a:xfrm>
            <a:off x="990600" y="381000"/>
            <a:ext cx="7086600" cy="685800"/>
          </a:xfrm>
          <a:prstGeom prst="rect">
            <a:avLst/>
          </a:prstGeom>
          <a:noFill/>
          <a:ln w="9525">
            <a:noFill/>
            <a:miter lim="800000"/>
          </a:ln>
          <a:effectLst>
            <a:outerShdw dist="35921" dir="2700000" algn="ctr" rotWithShape="0">
              <a:schemeClr val="tx1"/>
            </a:outerShdw>
          </a:effectLst>
        </p:spPr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4400" b="1" i="0" u="sng" strike="noStrike" kern="1200" cap="none" spc="0" normalizeH="0" baseline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Псалом</a:t>
            </a:r>
            <a:r>
              <a:rPr kumimoji="0" lang="en-US" sz="4400" b="1" i="0" u="sng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 18:2–4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40">
          <a:fgClr>
            <a:schemeClr val="tx1"/>
          </a:fgClr>
          <a:bgClr>
            <a:schemeClr val="accent2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/>
          </p:cNvSpPr>
          <p:nvPr>
            <p:ph type="ctrTitle"/>
          </p:nvPr>
        </p:nvSpPr>
        <p:spPr>
          <a:xfrm>
            <a:off x="838200" y="228600"/>
            <a:ext cx="7086600" cy="685800"/>
          </a:xfrm>
          <a:ln/>
          <a:effectLst>
            <a:outerShdw dist="35921" dir="2699999" algn="ctr" rotWithShape="0">
              <a:schemeClr val="tx1">
                <a:alpha val="100000"/>
              </a:schemeClr>
            </a:outerShdw>
          </a:effectLst>
        </p:spPr>
        <p:txBody>
          <a:bodyPr vert="horz" wrap="square" lIns="91440" tIns="45720" rIns="91440" bIns="45720" anchor="ctr"/>
          <a:lstStyle/>
          <a:p>
            <a:pPr eaLnBrk="1" hangingPunct="1"/>
            <a:r>
              <a:rPr b="1" u="sng" kern="1200" dirty="0">
                <a:solidFill>
                  <a:srgbClr val="FFFF00"/>
                </a:solidFill>
              </a:rPr>
              <a:t>Приповісті 2:3–5</a:t>
            </a:r>
          </a:p>
        </p:txBody>
      </p:sp>
      <p:sp>
        <p:nvSpPr>
          <p:cNvPr id="84995" name="Rectangle 3"/>
          <p:cNvSpPr>
            <a:spLocks noGrp="1"/>
          </p:cNvSpPr>
          <p:nvPr>
            <p:ph type="subTitle" idx="1"/>
          </p:nvPr>
        </p:nvSpPr>
        <p:spPr>
          <a:xfrm>
            <a:off x="228600" y="1752600"/>
            <a:ext cx="8686800" cy="4876800"/>
          </a:xfrm>
          <a:ln/>
          <a:effectLst>
            <a:outerShdw dist="53882" dir="2699999" algn="ctr" rotWithShape="0">
              <a:schemeClr val="tx1">
                <a:alpha val="50000"/>
              </a:schemeClr>
            </a:outerShdw>
          </a:effectLst>
        </p:spPr>
        <p:txBody>
          <a:bodyPr vert="horz" wrap="square" lIns="91440" tIns="45720" rIns="91440" bIns="45720" anchor="t"/>
          <a:lstStyle/>
          <a:p>
            <a:pPr marL="609600" indent="-609600" eaLnBrk="1" hangingPunct="1">
              <a:buNone/>
            </a:pPr>
            <a:r>
              <a:rPr sz="5400" b="1" kern="12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тоді зрозумієш страх Господній, і знайдеш ти Богопізнання.</a:t>
            </a:r>
          </a:p>
        </p:txBody>
      </p:sp>
      <p:sp>
        <p:nvSpPr>
          <p:cNvPr id="1103876" name="Rectangle 4"/>
          <p:cNvSpPr>
            <a:spLocks noChangeArrowheads="1"/>
          </p:cNvSpPr>
          <p:nvPr/>
        </p:nvSpPr>
        <p:spPr bwMode="auto">
          <a:xfrm>
            <a:off x="990600" y="381000"/>
            <a:ext cx="7086600" cy="685800"/>
          </a:xfrm>
          <a:prstGeom prst="rect">
            <a:avLst/>
          </a:prstGeom>
          <a:noFill/>
          <a:ln w="9525">
            <a:noFill/>
            <a:miter lim="800000"/>
          </a:ln>
          <a:effectLst>
            <a:outerShdw dist="35921" dir="2700000" algn="ctr" rotWithShape="0">
              <a:schemeClr val="tx1"/>
            </a:outerShdw>
          </a:effectLst>
        </p:spPr>
        <p:txBody>
          <a:bodyPr anchor="ctr"/>
          <a:lstStyle/>
          <a:p>
            <a:pPr lvl="0" algn="ctr" eaLnBrk="1" hangingPunct="1"/>
            <a:endParaRPr sz="5400" b="1" u="sng" dirty="0">
              <a:solidFill>
                <a:schemeClr val="bg1"/>
              </a:solidFill>
              <a:latin typeface="Tekton Pro"/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40">
          <a:fgClr>
            <a:schemeClr val="tx1"/>
          </a:fgClr>
          <a:bgClr>
            <a:schemeClr val="accent2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/>
          </p:cNvSpPr>
          <p:nvPr>
            <p:ph type="ctrTitle"/>
          </p:nvPr>
        </p:nvSpPr>
        <p:spPr>
          <a:xfrm>
            <a:off x="838200" y="228600"/>
            <a:ext cx="7086600" cy="685800"/>
          </a:xfrm>
          <a:ln/>
          <a:effectLst>
            <a:outerShdw dist="35921" dir="2699999" algn="ctr" rotWithShape="0">
              <a:schemeClr val="tx1">
                <a:alpha val="100000"/>
              </a:schemeClr>
            </a:outerShdw>
          </a:effectLst>
        </p:spPr>
        <p:txBody>
          <a:bodyPr vert="horz" wrap="square" lIns="91440" tIns="45720" rIns="91440" bIns="45720" anchor="ctr"/>
          <a:lstStyle/>
          <a:p>
            <a:pPr eaLnBrk="1" hangingPunct="1"/>
            <a:r>
              <a:rPr b="1" u="sng" kern="1200" dirty="0">
                <a:solidFill>
                  <a:srgbClr val="FFFF00"/>
                </a:solidFill>
              </a:rPr>
              <a:t>Даниїл 2:19–20</a:t>
            </a:r>
          </a:p>
        </p:txBody>
      </p:sp>
      <p:sp>
        <p:nvSpPr>
          <p:cNvPr id="87043" name="Rectangle 3"/>
          <p:cNvSpPr>
            <a:spLocks noGrp="1"/>
          </p:cNvSpPr>
          <p:nvPr>
            <p:ph type="subTitle" idx="1"/>
          </p:nvPr>
        </p:nvSpPr>
        <p:spPr>
          <a:xfrm>
            <a:off x="228600" y="1143000"/>
            <a:ext cx="8686800" cy="5486400"/>
          </a:xfrm>
          <a:ln/>
          <a:effectLst>
            <a:outerShdw dist="53882" dir="2699999" algn="ctr" rotWithShape="0">
              <a:schemeClr val="tx1">
                <a:alpha val="50000"/>
              </a:schemeClr>
            </a:outerShdw>
          </a:effectLst>
        </p:spPr>
        <p:txBody>
          <a:bodyPr vert="horz" wrap="square" lIns="91440" tIns="45720" rIns="91440" bIns="45720" anchor="t"/>
          <a:lstStyle/>
          <a:p>
            <a:pPr marL="609600" indent="-609600" eaLnBrk="1" hangingPunct="1">
              <a:buNone/>
            </a:pPr>
            <a:r>
              <a:rPr sz="5400" b="1" kern="12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Тоді Даниїлові відкрита була таємниця в нічному видінні.  І Даниїл прославив Небесного Бога.</a:t>
            </a:r>
          </a:p>
        </p:txBody>
      </p:sp>
      <p:sp>
        <p:nvSpPr>
          <p:cNvPr id="1104900" name="Rectangle 4"/>
          <p:cNvSpPr>
            <a:spLocks noChangeArrowheads="1"/>
          </p:cNvSpPr>
          <p:nvPr/>
        </p:nvSpPr>
        <p:spPr bwMode="auto">
          <a:xfrm>
            <a:off x="990600" y="381000"/>
            <a:ext cx="7086600" cy="685800"/>
          </a:xfrm>
          <a:prstGeom prst="rect">
            <a:avLst/>
          </a:prstGeom>
          <a:noFill/>
          <a:ln w="9525">
            <a:noFill/>
            <a:miter lim="800000"/>
          </a:ln>
          <a:effectLst>
            <a:outerShdw dist="35921" dir="2700000" algn="ctr" rotWithShape="0">
              <a:schemeClr val="tx1"/>
            </a:outerShdw>
          </a:effectLst>
        </p:spPr>
        <p:txBody>
          <a:bodyPr anchor="ctr"/>
          <a:lstStyle/>
          <a:p>
            <a:pPr lvl="0" algn="ctr" eaLnBrk="1" hangingPunct="1"/>
            <a:endParaRPr sz="5400" b="1" u="sng" dirty="0">
              <a:solidFill>
                <a:schemeClr val="bg1"/>
              </a:solidFill>
              <a:latin typeface="Tekton Pro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40">
          <a:fgClr>
            <a:schemeClr val="tx1"/>
          </a:fgClr>
          <a:bgClr>
            <a:schemeClr val="accent2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/>
          </p:cNvSpPr>
          <p:nvPr>
            <p:ph type="ctrTitle"/>
          </p:nvPr>
        </p:nvSpPr>
        <p:spPr>
          <a:xfrm>
            <a:off x="838200" y="228600"/>
            <a:ext cx="7086600" cy="685800"/>
          </a:xfrm>
          <a:ln/>
          <a:effectLst>
            <a:outerShdw dist="35921" dir="2699999" algn="ctr" rotWithShape="0">
              <a:schemeClr val="tx1">
                <a:alpha val="100000"/>
              </a:schemeClr>
            </a:outerShdw>
          </a:effectLst>
        </p:spPr>
        <p:txBody>
          <a:bodyPr vert="horz" wrap="square" lIns="91440" tIns="45720" rIns="91440" bIns="45720" anchor="ctr"/>
          <a:lstStyle/>
          <a:p>
            <a:pPr eaLnBrk="1" hangingPunct="1"/>
            <a:r>
              <a:rPr b="1" u="sng" kern="1200" dirty="0">
                <a:solidFill>
                  <a:srgbClr val="FFFF00"/>
                </a:solidFill>
              </a:rPr>
              <a:t>Даниїл 2:19–20</a:t>
            </a:r>
          </a:p>
        </p:txBody>
      </p:sp>
      <p:sp>
        <p:nvSpPr>
          <p:cNvPr id="89091" name="Rectangle 3"/>
          <p:cNvSpPr>
            <a:spLocks noGrp="1"/>
          </p:cNvSpPr>
          <p:nvPr>
            <p:ph type="subTitle" idx="1"/>
          </p:nvPr>
        </p:nvSpPr>
        <p:spPr>
          <a:xfrm>
            <a:off x="228600" y="1143000"/>
            <a:ext cx="8686800" cy="5486400"/>
          </a:xfrm>
          <a:ln/>
          <a:effectLst>
            <a:outerShdw dist="53882" dir="2699999" algn="ctr" rotWithShape="0">
              <a:schemeClr val="tx1">
                <a:alpha val="50000"/>
              </a:schemeClr>
            </a:outerShdw>
          </a:effectLst>
        </p:spPr>
        <p:txBody>
          <a:bodyPr vert="horz" wrap="square" lIns="91440" tIns="45720" rIns="91440" bIns="45720" anchor="t"/>
          <a:lstStyle/>
          <a:p>
            <a:pPr marL="609600" indent="-609600" eaLnBrk="1" hangingPunct="1">
              <a:buNone/>
            </a:pPr>
            <a:r>
              <a:rPr sz="5400" b="1" kern="12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Даниїл заговорив та й сказав: «Нехай буде благословенне Боже Ім'я від віку й аж до віку, бо Його мудрість та сила».</a:t>
            </a:r>
          </a:p>
        </p:txBody>
      </p:sp>
      <p:sp>
        <p:nvSpPr>
          <p:cNvPr id="1105924" name="Rectangle 4"/>
          <p:cNvSpPr>
            <a:spLocks noChangeArrowheads="1"/>
          </p:cNvSpPr>
          <p:nvPr/>
        </p:nvSpPr>
        <p:spPr bwMode="auto">
          <a:xfrm>
            <a:off x="990600" y="381000"/>
            <a:ext cx="7086600" cy="685800"/>
          </a:xfrm>
          <a:prstGeom prst="rect">
            <a:avLst/>
          </a:prstGeom>
          <a:noFill/>
          <a:ln w="9525">
            <a:noFill/>
            <a:miter lim="800000"/>
          </a:ln>
          <a:effectLst>
            <a:outerShdw dist="35921" dir="2700000" algn="ctr" rotWithShape="0">
              <a:schemeClr val="tx1"/>
            </a:outerShdw>
          </a:effectLst>
        </p:spPr>
        <p:txBody>
          <a:bodyPr anchor="ctr"/>
          <a:lstStyle/>
          <a:p>
            <a:pPr lvl="0" algn="ctr" eaLnBrk="1" hangingPunct="1"/>
            <a:endParaRPr sz="5400" b="1" u="sng" dirty="0">
              <a:solidFill>
                <a:schemeClr val="bg1"/>
              </a:solidFill>
              <a:latin typeface="Tekton Pro"/>
            </a:endParaRP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40">
          <a:fgClr>
            <a:schemeClr val="tx1"/>
          </a:fgClr>
          <a:bgClr>
            <a:schemeClr val="accent2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/>
          </p:cNvSpPr>
          <p:nvPr>
            <p:ph type="ctrTitle"/>
          </p:nvPr>
        </p:nvSpPr>
        <p:spPr>
          <a:xfrm>
            <a:off x="838200" y="228600"/>
            <a:ext cx="7086600" cy="685800"/>
          </a:xfrm>
          <a:ln/>
          <a:effectLst>
            <a:outerShdw dist="35921" dir="2699999" algn="ctr" rotWithShape="0">
              <a:schemeClr val="tx1">
                <a:alpha val="100000"/>
              </a:schemeClr>
            </a:outerShdw>
          </a:effectLst>
        </p:spPr>
        <p:txBody>
          <a:bodyPr vert="horz" wrap="square" lIns="91440" tIns="45720" rIns="91440" bIns="45720" anchor="ctr"/>
          <a:lstStyle/>
          <a:p>
            <a:pPr eaLnBrk="1" hangingPunct="1"/>
            <a:endParaRPr b="1" u="sng" kern="1200" dirty="0">
              <a:solidFill>
                <a:srgbClr val="FFFF00"/>
              </a:solidFill>
            </a:endParaRPr>
          </a:p>
        </p:txBody>
      </p:sp>
      <p:sp>
        <p:nvSpPr>
          <p:cNvPr id="91139" name="Rectangle 3"/>
          <p:cNvSpPr>
            <a:spLocks noGrp="1"/>
          </p:cNvSpPr>
          <p:nvPr>
            <p:ph type="subTitle" idx="1"/>
          </p:nvPr>
        </p:nvSpPr>
        <p:spPr>
          <a:xfrm>
            <a:off x="228600" y="2438400"/>
            <a:ext cx="8686800" cy="4191000"/>
          </a:xfrm>
          <a:ln/>
          <a:effectLst>
            <a:outerShdw dist="53882" dir="2699999" algn="ctr" rotWithShape="0">
              <a:schemeClr val="tx1">
                <a:alpha val="50000"/>
              </a:schemeClr>
            </a:outerShdw>
          </a:effectLst>
        </p:spPr>
        <p:txBody>
          <a:bodyPr vert="horz" wrap="square" lIns="91440" tIns="45720" rIns="91440" bIns="45720" anchor="t"/>
          <a:lstStyle/>
          <a:p>
            <a:pPr marL="609600" indent="-609600" eaLnBrk="1" hangingPunct="1">
              <a:buNone/>
            </a:pPr>
            <a:r>
              <a:rPr sz="6000" b="1" kern="12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5.  </a:t>
            </a:r>
            <a:r>
              <a:rPr sz="6000" b="1" u="sng" kern="1200" dirty="0">
                <a:solidFill>
                  <a:srgbClr val="FFFF00"/>
                </a:solidFill>
                <a:latin typeface="+mn-lt"/>
                <a:ea typeface="+mn-ea"/>
                <a:cs typeface="+mn-cs"/>
              </a:rPr>
              <a:t>Можливості для служіння</a:t>
            </a:r>
            <a:endParaRPr sz="6000" b="1" kern="1200" dirty="0">
              <a:solidFill>
                <a:srgbClr val="FFFF0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06948" name="Rectangle 4"/>
          <p:cNvSpPr>
            <a:spLocks noChangeArrowheads="1"/>
          </p:cNvSpPr>
          <p:nvPr/>
        </p:nvSpPr>
        <p:spPr bwMode="auto">
          <a:xfrm>
            <a:off x="990600" y="381000"/>
            <a:ext cx="7086600" cy="685800"/>
          </a:xfrm>
          <a:prstGeom prst="rect">
            <a:avLst/>
          </a:prstGeom>
          <a:noFill/>
          <a:ln w="9525">
            <a:noFill/>
            <a:miter lim="800000"/>
          </a:ln>
          <a:effectLst>
            <a:outerShdw dist="35921" dir="2700000" algn="ctr" rotWithShape="0">
              <a:schemeClr val="tx1"/>
            </a:outerShdw>
          </a:effectLst>
        </p:spPr>
        <p:txBody>
          <a:bodyPr anchor="ctr"/>
          <a:lstStyle/>
          <a:p>
            <a:pPr lvl="0" algn="ctr" eaLnBrk="1" hangingPunct="1"/>
            <a:endParaRPr sz="5400" b="1" u="sng" dirty="0">
              <a:solidFill>
                <a:schemeClr val="bg1"/>
              </a:solidFill>
              <a:latin typeface="Tekton Pro"/>
            </a:endParaRP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40">
          <a:fgClr>
            <a:schemeClr val="tx1"/>
          </a:fgClr>
          <a:bgClr>
            <a:schemeClr val="accent2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/>
          </p:cNvSpPr>
          <p:nvPr>
            <p:ph type="ctrTitle"/>
          </p:nvPr>
        </p:nvSpPr>
        <p:spPr>
          <a:xfrm>
            <a:off x="838200" y="228600"/>
            <a:ext cx="7086600" cy="685800"/>
          </a:xfrm>
          <a:ln/>
          <a:effectLst>
            <a:outerShdw dist="35921" dir="2699999" algn="ctr" rotWithShape="0">
              <a:schemeClr val="tx1">
                <a:alpha val="100000"/>
              </a:schemeClr>
            </a:outerShdw>
          </a:effectLst>
        </p:spPr>
        <p:txBody>
          <a:bodyPr vert="horz" wrap="square" lIns="91440" tIns="45720" rIns="91440" bIns="45720" anchor="ctr"/>
          <a:lstStyle/>
          <a:p>
            <a:pPr eaLnBrk="1" hangingPunct="1"/>
            <a:r>
              <a:rPr b="1" u="sng" kern="1200" dirty="0">
                <a:solidFill>
                  <a:srgbClr val="FFFF00"/>
                </a:solidFill>
              </a:rPr>
              <a:t>1 Коринтян 16:9</a:t>
            </a:r>
          </a:p>
        </p:txBody>
      </p:sp>
      <p:sp>
        <p:nvSpPr>
          <p:cNvPr id="93187" name="Rectangle 3"/>
          <p:cNvSpPr>
            <a:spLocks noGrp="1"/>
          </p:cNvSpPr>
          <p:nvPr>
            <p:ph type="subTitle" idx="1"/>
          </p:nvPr>
        </p:nvSpPr>
        <p:spPr>
          <a:xfrm>
            <a:off x="228600" y="1600200"/>
            <a:ext cx="8686800" cy="5029200"/>
          </a:xfrm>
          <a:ln/>
          <a:effectLst>
            <a:outerShdw dist="53882" dir="2699999" algn="ctr" rotWithShape="0">
              <a:schemeClr val="tx1">
                <a:alpha val="50000"/>
              </a:schemeClr>
            </a:outerShdw>
          </a:effectLst>
        </p:spPr>
        <p:txBody>
          <a:bodyPr vert="horz" wrap="square" lIns="91440" tIns="45720" rIns="91440" bIns="45720" anchor="t"/>
          <a:lstStyle/>
          <a:p>
            <a:pPr marL="609600" indent="-609600" eaLnBrk="1" hangingPunct="1">
              <a:buNone/>
            </a:pPr>
            <a:r>
              <a:rPr sz="5400" b="1" kern="12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Бо двері великі й широкі мені відчинилися, та багато противників.</a:t>
            </a:r>
          </a:p>
        </p:txBody>
      </p:sp>
      <p:sp>
        <p:nvSpPr>
          <p:cNvPr id="1107972" name="Rectangle 4"/>
          <p:cNvSpPr>
            <a:spLocks noChangeArrowheads="1"/>
          </p:cNvSpPr>
          <p:nvPr/>
        </p:nvSpPr>
        <p:spPr bwMode="auto">
          <a:xfrm>
            <a:off x="990600" y="381000"/>
            <a:ext cx="7086600" cy="685800"/>
          </a:xfrm>
          <a:prstGeom prst="rect">
            <a:avLst/>
          </a:prstGeom>
          <a:noFill/>
          <a:ln w="9525">
            <a:noFill/>
            <a:miter lim="800000"/>
          </a:ln>
          <a:effectLst>
            <a:outerShdw dist="35921" dir="2700000" algn="ctr" rotWithShape="0">
              <a:schemeClr val="tx1"/>
            </a:outerShdw>
          </a:effectLst>
        </p:spPr>
        <p:txBody>
          <a:bodyPr anchor="ctr"/>
          <a:lstStyle/>
          <a:p>
            <a:pPr lvl="0" algn="ctr" eaLnBrk="1" hangingPunct="1"/>
            <a:endParaRPr sz="5400" b="1" u="sng" dirty="0">
              <a:solidFill>
                <a:schemeClr val="bg1"/>
              </a:solidFill>
              <a:latin typeface="Tekton Pro"/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40">
          <a:fgClr>
            <a:schemeClr val="tx1"/>
          </a:fgClr>
          <a:bgClr>
            <a:schemeClr val="accent2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Grp="1"/>
          </p:cNvSpPr>
          <p:nvPr>
            <p:ph type="ctrTitle"/>
          </p:nvPr>
        </p:nvSpPr>
        <p:spPr>
          <a:xfrm>
            <a:off x="838200" y="228600"/>
            <a:ext cx="7086600" cy="685800"/>
          </a:xfrm>
          <a:ln/>
          <a:effectLst>
            <a:outerShdw dist="35921" dir="2699999" algn="ctr" rotWithShape="0">
              <a:schemeClr val="tx1">
                <a:alpha val="100000"/>
              </a:schemeClr>
            </a:outerShdw>
          </a:effectLst>
        </p:spPr>
        <p:txBody>
          <a:bodyPr vert="horz" wrap="square" lIns="91440" tIns="45720" rIns="91440" bIns="45720" anchor="ctr"/>
          <a:lstStyle/>
          <a:p>
            <a:pPr eaLnBrk="1" hangingPunct="1"/>
            <a:r>
              <a:rPr b="1" u="sng" kern="1200" dirty="0">
                <a:solidFill>
                  <a:srgbClr val="FFFF00"/>
                </a:solidFill>
              </a:rPr>
              <a:t>2 Коринтян 2:12</a:t>
            </a:r>
          </a:p>
        </p:txBody>
      </p:sp>
      <p:sp>
        <p:nvSpPr>
          <p:cNvPr id="95235" name="Rectangle 3"/>
          <p:cNvSpPr>
            <a:spLocks noGrp="1"/>
          </p:cNvSpPr>
          <p:nvPr>
            <p:ph type="subTitle" idx="1"/>
          </p:nvPr>
        </p:nvSpPr>
        <p:spPr>
          <a:xfrm>
            <a:off x="228600" y="1143000"/>
            <a:ext cx="8686800" cy="5486400"/>
          </a:xfrm>
          <a:ln/>
          <a:effectLst>
            <a:outerShdw dist="53882" dir="2699999" algn="ctr" rotWithShape="0">
              <a:schemeClr val="tx1">
                <a:alpha val="50000"/>
              </a:schemeClr>
            </a:outerShdw>
          </a:effectLst>
        </p:spPr>
        <p:txBody>
          <a:bodyPr vert="horz" wrap="square" lIns="91440" tIns="45720" rIns="91440" bIns="45720" anchor="t"/>
          <a:lstStyle/>
          <a:p>
            <a:pPr marL="609600" indent="-609600" eaLnBrk="1" hangingPunct="1">
              <a:buNone/>
            </a:pPr>
            <a:r>
              <a:rPr sz="5400" b="1" kern="12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А коли я прийшов до Троади звіщати Христову Євангелію, і були двері для мене відчинені в Господі… </a:t>
            </a:r>
          </a:p>
        </p:txBody>
      </p:sp>
      <p:sp>
        <p:nvSpPr>
          <p:cNvPr id="1108996" name="Rectangle 4"/>
          <p:cNvSpPr>
            <a:spLocks noChangeArrowheads="1"/>
          </p:cNvSpPr>
          <p:nvPr/>
        </p:nvSpPr>
        <p:spPr bwMode="auto">
          <a:xfrm>
            <a:off x="990600" y="381000"/>
            <a:ext cx="7086600" cy="685800"/>
          </a:xfrm>
          <a:prstGeom prst="rect">
            <a:avLst/>
          </a:prstGeom>
          <a:noFill/>
          <a:ln w="9525">
            <a:noFill/>
            <a:miter lim="800000"/>
          </a:ln>
          <a:effectLst>
            <a:outerShdw dist="35921" dir="2700000" algn="ctr" rotWithShape="0">
              <a:schemeClr val="tx1"/>
            </a:outerShdw>
          </a:effectLst>
        </p:spPr>
        <p:txBody>
          <a:bodyPr anchor="ctr"/>
          <a:lstStyle/>
          <a:p>
            <a:pPr lvl="0" algn="ctr" eaLnBrk="1" hangingPunct="1"/>
            <a:endParaRPr sz="5400" b="1" u="sng" dirty="0">
              <a:solidFill>
                <a:schemeClr val="bg1"/>
              </a:solidFill>
              <a:latin typeface="Tekton Pro"/>
            </a:endParaRP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40">
          <a:fgClr>
            <a:schemeClr val="tx1"/>
          </a:fgClr>
          <a:bgClr>
            <a:schemeClr val="accent2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Grp="1"/>
          </p:cNvSpPr>
          <p:nvPr>
            <p:ph type="ctrTitle"/>
          </p:nvPr>
        </p:nvSpPr>
        <p:spPr>
          <a:xfrm>
            <a:off x="838200" y="228600"/>
            <a:ext cx="7086600" cy="685800"/>
          </a:xfrm>
          <a:ln/>
          <a:effectLst>
            <a:outerShdw dist="35921" dir="2699999" algn="ctr" rotWithShape="0">
              <a:schemeClr val="tx1">
                <a:alpha val="100000"/>
              </a:schemeClr>
            </a:outerShdw>
          </a:effectLst>
        </p:spPr>
        <p:txBody>
          <a:bodyPr vert="horz" wrap="square" lIns="91440" tIns="45720" rIns="91440" bIns="45720" anchor="ctr"/>
          <a:lstStyle/>
          <a:p>
            <a:pPr eaLnBrk="1" hangingPunct="1"/>
            <a:r>
              <a:rPr b="1" u="sng" kern="1200" dirty="0">
                <a:solidFill>
                  <a:srgbClr val="FFFF00"/>
                </a:solidFill>
              </a:rPr>
              <a:t>Дії 14:27</a:t>
            </a:r>
          </a:p>
        </p:txBody>
      </p:sp>
      <p:sp>
        <p:nvSpPr>
          <p:cNvPr id="97283" name="Rectangle 3"/>
          <p:cNvSpPr>
            <a:spLocks noGrp="1"/>
          </p:cNvSpPr>
          <p:nvPr>
            <p:ph type="subTitle" idx="1"/>
          </p:nvPr>
        </p:nvSpPr>
        <p:spPr>
          <a:xfrm>
            <a:off x="228600" y="1143000"/>
            <a:ext cx="8686800" cy="5486400"/>
          </a:xfrm>
          <a:ln/>
          <a:effectLst>
            <a:outerShdw dist="53882" dir="2699999" algn="ctr" rotWithShape="0">
              <a:schemeClr val="tx1">
                <a:alpha val="50000"/>
              </a:schemeClr>
            </a:outerShdw>
          </a:effectLst>
        </p:spPr>
        <p:txBody>
          <a:bodyPr vert="horz" wrap="square" lIns="91440" tIns="45720" rIns="91440" bIns="45720" anchor="t"/>
          <a:lstStyle/>
          <a:p>
            <a:pPr marL="609600" indent="-609600" eaLnBrk="1" hangingPunct="1">
              <a:buNone/>
            </a:pPr>
            <a:r>
              <a:rPr sz="4800" b="1" kern="12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А прибувши та скликавши Церкву, вони розповіли, як багато вчинив Бог із ними, і що відкрив двері і віри поганам.</a:t>
            </a:r>
          </a:p>
        </p:txBody>
      </p:sp>
      <p:sp>
        <p:nvSpPr>
          <p:cNvPr id="1110020" name="Rectangle 4"/>
          <p:cNvSpPr>
            <a:spLocks noChangeArrowheads="1"/>
          </p:cNvSpPr>
          <p:nvPr/>
        </p:nvSpPr>
        <p:spPr bwMode="auto">
          <a:xfrm>
            <a:off x="990600" y="381000"/>
            <a:ext cx="7086600" cy="685800"/>
          </a:xfrm>
          <a:prstGeom prst="rect">
            <a:avLst/>
          </a:prstGeom>
          <a:noFill/>
          <a:ln w="9525">
            <a:noFill/>
            <a:miter lim="800000"/>
          </a:ln>
          <a:effectLst>
            <a:outerShdw dist="35921" dir="2700000" algn="ctr" rotWithShape="0">
              <a:schemeClr val="tx1"/>
            </a:outerShdw>
          </a:effectLst>
        </p:spPr>
        <p:txBody>
          <a:bodyPr anchor="ctr"/>
          <a:lstStyle/>
          <a:p>
            <a:pPr lvl="0" algn="ctr" eaLnBrk="1" hangingPunct="1"/>
            <a:endParaRPr sz="5400" b="1" u="sng" dirty="0">
              <a:solidFill>
                <a:schemeClr val="bg1"/>
              </a:solidFill>
              <a:latin typeface="Tekton Pro"/>
            </a:endParaRP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40">
          <a:fgClr>
            <a:schemeClr val="tx1"/>
          </a:fgClr>
          <a:bgClr>
            <a:schemeClr val="accent2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/>
          </p:cNvSpPr>
          <p:nvPr>
            <p:ph type="ctrTitle"/>
          </p:nvPr>
        </p:nvSpPr>
        <p:spPr>
          <a:xfrm>
            <a:off x="838200" y="228600"/>
            <a:ext cx="7086600" cy="685800"/>
          </a:xfrm>
          <a:ln/>
          <a:effectLst>
            <a:outerShdw dist="35921" dir="2699999" algn="ctr" rotWithShape="0">
              <a:schemeClr val="tx1">
                <a:alpha val="100000"/>
              </a:schemeClr>
            </a:outerShdw>
          </a:effectLst>
        </p:spPr>
        <p:txBody>
          <a:bodyPr vert="horz" wrap="square" lIns="91440" tIns="45720" rIns="91440" bIns="45720" anchor="ctr"/>
          <a:lstStyle/>
          <a:p>
            <a:pPr eaLnBrk="1" hangingPunct="1"/>
            <a:r>
              <a:rPr b="1" u="sng" kern="1200" dirty="0">
                <a:solidFill>
                  <a:srgbClr val="FFFF00"/>
                </a:solidFill>
              </a:rPr>
              <a:t>Колосян 4:3</a:t>
            </a:r>
          </a:p>
        </p:txBody>
      </p:sp>
      <p:sp>
        <p:nvSpPr>
          <p:cNvPr id="99331" name="Rectangle 3"/>
          <p:cNvSpPr>
            <a:spLocks noGrp="1"/>
          </p:cNvSpPr>
          <p:nvPr>
            <p:ph type="subTitle" idx="1"/>
          </p:nvPr>
        </p:nvSpPr>
        <p:spPr>
          <a:xfrm>
            <a:off x="228600" y="1143000"/>
            <a:ext cx="8686800" cy="5486400"/>
          </a:xfrm>
          <a:ln/>
          <a:effectLst>
            <a:outerShdw dist="53882" dir="2699999" algn="ctr" rotWithShape="0">
              <a:schemeClr val="tx1">
                <a:alpha val="50000"/>
              </a:schemeClr>
            </a:outerShdw>
          </a:effectLst>
        </p:spPr>
        <p:txBody>
          <a:bodyPr vert="horz" wrap="square" lIns="91440" tIns="45720" rIns="91440" bIns="45720" anchor="t"/>
          <a:lstStyle/>
          <a:p>
            <a:pPr marL="609600" indent="-609600" eaLnBrk="1" hangingPunct="1">
              <a:buNone/>
            </a:pPr>
            <a:r>
              <a:rPr sz="4800" b="1" kern="12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Моліться разом і за нас, щоб Бог нам відчинив двері слова, звіщати таємницю Христову, що за неї я й зв'язаний,</a:t>
            </a:r>
          </a:p>
        </p:txBody>
      </p:sp>
      <p:sp>
        <p:nvSpPr>
          <p:cNvPr id="1111044" name="Rectangle 4"/>
          <p:cNvSpPr>
            <a:spLocks noChangeArrowheads="1"/>
          </p:cNvSpPr>
          <p:nvPr/>
        </p:nvSpPr>
        <p:spPr bwMode="auto">
          <a:xfrm>
            <a:off x="990600" y="381000"/>
            <a:ext cx="7086600" cy="685800"/>
          </a:xfrm>
          <a:prstGeom prst="rect">
            <a:avLst/>
          </a:prstGeom>
          <a:noFill/>
          <a:ln w="9525">
            <a:noFill/>
            <a:miter lim="800000"/>
          </a:ln>
          <a:effectLst>
            <a:outerShdw dist="35921" dir="2700000" algn="ctr" rotWithShape="0">
              <a:schemeClr val="tx1"/>
            </a:outerShdw>
          </a:effectLst>
        </p:spPr>
        <p:txBody>
          <a:bodyPr anchor="ctr"/>
          <a:lstStyle/>
          <a:p>
            <a:pPr lvl="0" algn="ctr" eaLnBrk="1" hangingPunct="1"/>
            <a:endParaRPr sz="5400" b="1" u="sng" dirty="0">
              <a:solidFill>
                <a:schemeClr val="bg1"/>
              </a:solidFill>
              <a:latin typeface="Tekton Pro"/>
            </a:endParaRP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40">
          <a:fgClr>
            <a:schemeClr val="tx1"/>
          </a:fgClr>
          <a:bgClr>
            <a:schemeClr val="accent2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Grp="1"/>
          </p:cNvSpPr>
          <p:nvPr>
            <p:ph type="ctrTitle"/>
          </p:nvPr>
        </p:nvSpPr>
        <p:spPr>
          <a:xfrm>
            <a:off x="838200" y="228600"/>
            <a:ext cx="7086600" cy="685800"/>
          </a:xfrm>
          <a:ln/>
          <a:effectLst>
            <a:outerShdw dist="35921" dir="2699999" algn="ctr" rotWithShape="0">
              <a:schemeClr val="tx1">
                <a:alpha val="100000"/>
              </a:schemeClr>
            </a:outerShdw>
          </a:effectLst>
        </p:spPr>
        <p:txBody>
          <a:bodyPr vert="horz" wrap="square" lIns="91440" tIns="45720" rIns="91440" bIns="45720" anchor="ctr"/>
          <a:lstStyle/>
          <a:p>
            <a:pPr eaLnBrk="1" hangingPunct="1"/>
            <a:r>
              <a:rPr b="1" u="sng" kern="1200" dirty="0">
                <a:solidFill>
                  <a:srgbClr val="FFFF00"/>
                </a:solidFill>
              </a:rPr>
              <a:t>2 Солунян 3:1</a:t>
            </a:r>
          </a:p>
        </p:txBody>
      </p:sp>
      <p:sp>
        <p:nvSpPr>
          <p:cNvPr id="101379" name="Rectangle 3"/>
          <p:cNvSpPr>
            <a:spLocks noGrp="1"/>
          </p:cNvSpPr>
          <p:nvPr>
            <p:ph type="subTitle" idx="1"/>
          </p:nvPr>
        </p:nvSpPr>
        <p:spPr>
          <a:xfrm>
            <a:off x="228600" y="1143000"/>
            <a:ext cx="8686800" cy="5486400"/>
          </a:xfrm>
          <a:ln/>
          <a:effectLst>
            <a:outerShdw dist="53882" dir="2699999" algn="ctr" rotWithShape="0">
              <a:schemeClr val="tx1">
                <a:alpha val="50000"/>
              </a:schemeClr>
            </a:outerShdw>
          </a:effectLst>
        </p:spPr>
        <p:txBody>
          <a:bodyPr vert="horz" wrap="square" lIns="91440" tIns="45720" rIns="91440" bIns="45720" anchor="t"/>
          <a:lstStyle/>
          <a:p>
            <a:pPr marL="609600" indent="-609600" eaLnBrk="1" hangingPunct="1">
              <a:buNone/>
            </a:pPr>
            <a:r>
              <a:rPr sz="5400" b="1" kern="12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Наостанку, моліться, браття, за нас, щоб ширилось Слово Господнє та славилось, як і в вас.</a:t>
            </a:r>
          </a:p>
        </p:txBody>
      </p:sp>
      <p:sp>
        <p:nvSpPr>
          <p:cNvPr id="1112068" name="Rectangle 4"/>
          <p:cNvSpPr>
            <a:spLocks noChangeArrowheads="1"/>
          </p:cNvSpPr>
          <p:nvPr/>
        </p:nvSpPr>
        <p:spPr bwMode="auto">
          <a:xfrm>
            <a:off x="990600" y="381000"/>
            <a:ext cx="7086600" cy="685800"/>
          </a:xfrm>
          <a:prstGeom prst="rect">
            <a:avLst/>
          </a:prstGeom>
          <a:noFill/>
          <a:ln w="9525">
            <a:noFill/>
            <a:miter lim="800000"/>
          </a:ln>
          <a:effectLst>
            <a:outerShdw dist="35921" dir="2700000" algn="ctr" rotWithShape="0">
              <a:schemeClr val="tx1"/>
            </a:outerShdw>
          </a:effectLst>
        </p:spPr>
        <p:txBody>
          <a:bodyPr anchor="ctr"/>
          <a:lstStyle/>
          <a:p>
            <a:pPr lvl="0" algn="ctr" eaLnBrk="1" hangingPunct="1"/>
            <a:endParaRPr sz="5400" b="1" u="sng" dirty="0">
              <a:solidFill>
                <a:schemeClr val="bg1"/>
              </a:solidFill>
              <a:latin typeface="Tekton Pro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40">
          <a:fgClr>
            <a:schemeClr val="tx1"/>
          </a:fgClr>
          <a:bgClr>
            <a:schemeClr val="accent2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ctrTitle"/>
          </p:nvPr>
        </p:nvSpPr>
        <p:spPr>
          <a:xfrm>
            <a:off x="838200" y="228600"/>
            <a:ext cx="7086600" cy="685800"/>
          </a:xfrm>
          <a:ln/>
          <a:effectLst>
            <a:outerShdw dist="35921" dir="2699999" algn="ctr" rotWithShape="0">
              <a:schemeClr val="tx1">
                <a:alpha val="100000"/>
              </a:schemeClr>
            </a:outerShdw>
          </a:effectLst>
        </p:spPr>
        <p:txBody>
          <a:bodyPr vert="horz" wrap="square" lIns="91440" tIns="45720" rIns="91440" bIns="45720" anchor="ctr"/>
          <a:lstStyle/>
          <a:p>
            <a:pPr eaLnBrk="1" hangingPunct="1"/>
            <a:endParaRPr b="1" u="sng" kern="1200" dirty="0">
              <a:solidFill>
                <a:schemeClr val="bg1"/>
              </a:solidFill>
            </a:endParaRPr>
          </a:p>
        </p:txBody>
      </p:sp>
      <p:sp>
        <p:nvSpPr>
          <p:cNvPr id="623923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28600" y="1371600"/>
            <a:ext cx="8686800" cy="5486400"/>
          </a:xfrm>
          <a:effectLst>
            <a:outerShdw dist="53882" dir="2700000" algn="ctr" rotWithShape="0">
              <a:schemeClr val="tx1">
                <a:alpha val="50000"/>
              </a:schemeClr>
            </a:outerShdw>
          </a:effectLst>
        </p:spPr>
        <p:txBody>
          <a:bodyPr vert="horz" wrap="square" lIns="91440" tIns="45720" rIns="91440" bIns="45720" numCol="1" anchor="t" anchorCtr="0" compatLnSpc="1"/>
          <a:lstStyle/>
          <a:p>
            <a:pPr marL="609600" marR="0" lvl="0" indent="-609600" algn="ctr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5400" b="1" i="0" u="none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Він</a:t>
            </a:r>
            <a:r>
              <a:rPr kumimoji="0" lang="en-US" sz="54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5400" b="1" i="0" u="none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щит</a:t>
            </a:r>
            <a:r>
              <a:rPr kumimoji="0" lang="en-US" sz="54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5400" b="1" i="0" u="none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мій</a:t>
            </a:r>
            <a:r>
              <a:rPr kumimoji="0" lang="en-US" sz="54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, і </a:t>
            </a:r>
            <a:r>
              <a:rPr kumimoji="0" lang="en-US" sz="5400" b="1" i="0" u="none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ріг</a:t>
            </a:r>
            <a:r>
              <a:rPr kumimoji="0" lang="en-US" sz="54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5400" b="1" i="0" u="none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Він</a:t>
            </a:r>
            <a:r>
              <a:rPr kumimoji="0" lang="en-US" sz="54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5400" b="1" i="0" u="none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спасіння</a:t>
            </a:r>
            <a:r>
              <a:rPr kumimoji="0" lang="en-US" sz="54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5400" b="1" i="0" u="none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мого</a:t>
            </a:r>
            <a:r>
              <a:rPr kumimoji="0" lang="en-US" sz="54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en-US" sz="5400" b="1" i="0" u="none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Він</a:t>
            </a:r>
            <a:r>
              <a:rPr kumimoji="0" lang="en-US" sz="54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5400" b="1" i="0" u="none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башта</a:t>
            </a:r>
            <a:r>
              <a:rPr kumimoji="0" lang="en-US" sz="54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5400" b="1" i="0" u="none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моя</a:t>
            </a:r>
            <a:r>
              <a:rPr kumimoji="0" lang="en-US" sz="54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!  Я </a:t>
            </a:r>
            <a:r>
              <a:rPr kumimoji="0" lang="en-US" sz="5400" b="1" i="0" u="none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кличу</a:t>
            </a:r>
            <a:r>
              <a:rPr kumimoji="0" lang="en-US" sz="54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: </a:t>
            </a:r>
            <a:r>
              <a:rPr kumimoji="0" lang="en-US" sz="5400" b="1" i="0" u="none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Преславний</a:t>
            </a:r>
            <a:r>
              <a:rPr kumimoji="0" lang="en-US" sz="54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5400" b="1" i="0" u="none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Господь</a:t>
            </a:r>
            <a:r>
              <a:rPr kumimoji="0" lang="en-US" sz="54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, і я </a:t>
            </a:r>
            <a:r>
              <a:rPr kumimoji="0" lang="en-US" sz="5400" b="1" i="0" u="none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визволений</a:t>
            </a:r>
            <a:r>
              <a:rPr kumimoji="0" lang="en-US" sz="54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5400" b="1" i="0" u="none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від</a:t>
            </a:r>
            <a:r>
              <a:rPr kumimoji="0" lang="en-US" sz="54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5400" b="1" i="0" u="none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своїх</a:t>
            </a:r>
            <a:r>
              <a:rPr kumimoji="0" lang="en-US" sz="54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5400" b="1" i="0" u="none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ворогів</a:t>
            </a:r>
            <a:r>
              <a:rPr kumimoji="0" lang="en-US" sz="54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!</a:t>
            </a:r>
          </a:p>
        </p:txBody>
      </p:sp>
      <p:sp>
        <p:nvSpPr>
          <p:cNvPr id="1059844" name="Rectangle 4"/>
          <p:cNvSpPr>
            <a:spLocks noChangeArrowheads="1"/>
          </p:cNvSpPr>
          <p:nvPr/>
        </p:nvSpPr>
        <p:spPr bwMode="auto">
          <a:xfrm>
            <a:off x="990600" y="381000"/>
            <a:ext cx="7086600" cy="685800"/>
          </a:xfrm>
          <a:prstGeom prst="rect">
            <a:avLst/>
          </a:prstGeom>
          <a:noFill/>
          <a:ln w="9525">
            <a:noFill/>
            <a:miter lim="800000"/>
          </a:ln>
          <a:effectLst>
            <a:outerShdw dist="35921" dir="2700000" algn="ctr" rotWithShape="0">
              <a:schemeClr val="tx1"/>
            </a:outerShdw>
          </a:effectLst>
        </p:spPr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4400" b="1" i="0" u="sng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Псалом 18:2–4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40">
          <a:fgClr>
            <a:schemeClr val="tx1"/>
          </a:fgClr>
          <a:bgClr>
            <a:schemeClr val="accent2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ctrTitle"/>
          </p:nvPr>
        </p:nvSpPr>
        <p:spPr>
          <a:xfrm>
            <a:off x="838200" y="228600"/>
            <a:ext cx="7086600" cy="685800"/>
          </a:xfrm>
          <a:ln/>
          <a:effectLst>
            <a:outerShdw dist="35921" dir="2699999" algn="ctr" rotWithShape="0">
              <a:schemeClr val="tx1">
                <a:alpha val="100000"/>
              </a:schemeClr>
            </a:outerShdw>
          </a:effectLst>
        </p:spPr>
        <p:txBody>
          <a:bodyPr vert="horz" wrap="square" lIns="91440" tIns="45720" rIns="91440" bIns="45720" anchor="ctr"/>
          <a:lstStyle/>
          <a:p>
            <a:pPr eaLnBrk="1" hangingPunct="1"/>
            <a:endParaRPr b="1" u="sng" kern="1200" dirty="0">
              <a:solidFill>
                <a:schemeClr val="bg1"/>
              </a:solidFill>
            </a:endParaRPr>
          </a:p>
        </p:txBody>
      </p:sp>
      <p:sp>
        <p:nvSpPr>
          <p:cNvPr id="624128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28600" y="1676400"/>
            <a:ext cx="8686800" cy="4953000"/>
          </a:xfrm>
          <a:effectLst>
            <a:outerShdw dist="53882" dir="2700000" algn="ctr" rotWithShape="0">
              <a:schemeClr val="tx1">
                <a:alpha val="50000"/>
              </a:schemeClr>
            </a:outerShdw>
          </a:effec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sz="5400" b="1" dirty="0">
                <a:solidFill>
                  <a:srgbClr val="FF0000"/>
                </a:solidFill>
              </a:rPr>
              <a:t>Прочитаймо уривок.</a:t>
            </a:r>
            <a:endParaRPr sz="6000" b="1" dirty="0">
              <a:solidFill>
                <a:srgbClr val="FF0000"/>
              </a:solidFill>
              <a:effectLst>
                <a:outerShdw blurRad="38100" dist="38100" dir="2700000">
                  <a:srgbClr val="000000"/>
                </a:outerShdw>
              </a:effectLst>
            </a:endParaRPr>
          </a:p>
        </p:txBody>
      </p:sp>
      <p:sp>
        <p:nvSpPr>
          <p:cNvPr id="1060868" name="Rectangle 4"/>
          <p:cNvSpPr>
            <a:spLocks noChangeArrowheads="1"/>
          </p:cNvSpPr>
          <p:nvPr/>
        </p:nvSpPr>
        <p:spPr bwMode="auto">
          <a:xfrm>
            <a:off x="990600" y="381000"/>
            <a:ext cx="7086600" cy="685800"/>
          </a:xfrm>
          <a:prstGeom prst="rect">
            <a:avLst/>
          </a:prstGeom>
          <a:noFill/>
          <a:ln w="9525">
            <a:noFill/>
            <a:miter lim="800000"/>
          </a:ln>
          <a:effectLst>
            <a:outerShdw dist="35921" dir="2700000" algn="ctr" rotWithShape="0">
              <a:schemeClr val="tx1"/>
            </a:outerShdw>
          </a:effectLst>
        </p:spPr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4400" b="1" i="0" u="sng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Колосян 1:9–11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40">
          <a:fgClr>
            <a:schemeClr val="tx1"/>
          </a:fgClr>
          <a:bgClr>
            <a:schemeClr val="accent2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/>
          </p:cNvSpPr>
          <p:nvPr>
            <p:ph type="ctrTitle"/>
          </p:nvPr>
        </p:nvSpPr>
        <p:spPr>
          <a:xfrm>
            <a:off x="838200" y="228600"/>
            <a:ext cx="7086600" cy="685800"/>
          </a:xfrm>
          <a:ln/>
          <a:effectLst>
            <a:outerShdw dist="35921" dir="2699999" algn="ctr" rotWithShape="0">
              <a:schemeClr val="tx1">
                <a:alpha val="100000"/>
              </a:schemeClr>
            </a:outerShdw>
          </a:effectLst>
        </p:spPr>
        <p:txBody>
          <a:bodyPr vert="horz" wrap="square" lIns="91440" tIns="45720" rIns="91440" bIns="45720" anchor="ctr"/>
          <a:lstStyle/>
          <a:p>
            <a:pPr eaLnBrk="1" hangingPunct="1"/>
            <a:endParaRPr b="1" u="sng" kern="1200" dirty="0">
              <a:solidFill>
                <a:schemeClr val="bg1"/>
              </a:solidFill>
            </a:endParaRPr>
          </a:p>
        </p:txBody>
      </p:sp>
      <p:sp>
        <p:nvSpPr>
          <p:cNvPr id="62515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28600" y="1371600"/>
            <a:ext cx="8686800" cy="5257800"/>
          </a:xfrm>
          <a:effectLst>
            <a:outerShdw dist="53882" dir="2700000" algn="ctr" rotWithShape="0">
              <a:schemeClr val="tx1">
                <a:alpha val="50000"/>
              </a:schemeClr>
            </a:outerShdw>
          </a:effectLst>
        </p:spPr>
        <p:txBody>
          <a:bodyPr vert="horz" wrap="square" lIns="91440" tIns="45720" rIns="91440" bIns="45720" numCol="1" anchor="t" anchorCtr="0" compatLnSpc="1"/>
          <a:lstStyle/>
          <a:p>
            <a:pPr marL="609600" marR="0" lvl="0" indent="-6096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4800" b="1" i="0" u="none" strike="noStrike" kern="0" cap="none" spc="0" normalizeH="0" baseline="0" noProof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Бо хто Бог, окрім Господа? І хто скеля, крім нашого Бога? Цей Бог мене силою оперезав, і дорогу мою учинив непорочною.</a:t>
            </a:r>
          </a:p>
        </p:txBody>
      </p:sp>
      <p:sp>
        <p:nvSpPr>
          <p:cNvPr id="1065988" name="Rectangle 4"/>
          <p:cNvSpPr>
            <a:spLocks noChangeArrowheads="1"/>
          </p:cNvSpPr>
          <p:nvPr/>
        </p:nvSpPr>
        <p:spPr bwMode="auto">
          <a:xfrm>
            <a:off x="990600" y="381000"/>
            <a:ext cx="7086600" cy="685800"/>
          </a:xfrm>
          <a:prstGeom prst="rect">
            <a:avLst/>
          </a:prstGeom>
          <a:noFill/>
          <a:ln w="9525">
            <a:noFill/>
            <a:miter lim="800000"/>
          </a:ln>
          <a:effectLst>
            <a:outerShdw dist="35921" dir="2700000" algn="ctr" rotWithShape="0">
              <a:schemeClr val="tx1"/>
            </a:outerShdw>
          </a:effectLst>
        </p:spPr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4400" b="1" i="0" u="sng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Псалом 18:32-34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40">
          <a:fgClr>
            <a:schemeClr val="tx1"/>
          </a:fgClr>
          <a:bgClr>
            <a:schemeClr val="accent2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/>
          </p:cNvSpPr>
          <p:nvPr>
            <p:ph type="ctrTitle"/>
          </p:nvPr>
        </p:nvSpPr>
        <p:spPr>
          <a:xfrm>
            <a:off x="838200" y="228600"/>
            <a:ext cx="7086600" cy="685800"/>
          </a:xfrm>
          <a:ln/>
          <a:effectLst>
            <a:outerShdw dist="35921" dir="2699999" algn="ctr" rotWithShape="0">
              <a:schemeClr val="tx1">
                <a:alpha val="100000"/>
              </a:schemeClr>
            </a:outerShdw>
          </a:effectLst>
        </p:spPr>
        <p:txBody>
          <a:bodyPr vert="horz" wrap="square" lIns="91440" tIns="45720" rIns="91440" bIns="45720" anchor="ctr"/>
          <a:lstStyle/>
          <a:p>
            <a:pPr eaLnBrk="1" hangingPunct="1"/>
            <a:endParaRPr b="1" u="sng" kern="1200" dirty="0">
              <a:solidFill>
                <a:schemeClr val="bg1"/>
              </a:solidFill>
            </a:endParaRPr>
          </a:p>
        </p:txBody>
      </p:sp>
      <p:sp>
        <p:nvSpPr>
          <p:cNvPr id="62535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28600" y="2286000"/>
            <a:ext cx="8686800" cy="4343400"/>
          </a:xfrm>
          <a:effectLst>
            <a:outerShdw dist="53882" dir="2700000" algn="ctr" rotWithShape="0">
              <a:schemeClr val="tx1">
                <a:alpha val="50000"/>
              </a:schemeClr>
            </a:outerShdw>
          </a:effectLst>
        </p:spPr>
        <p:txBody>
          <a:bodyPr vert="horz" wrap="square" lIns="91440" tIns="45720" rIns="91440" bIns="45720" numCol="1" anchor="t" anchorCtr="0" compatLnSpc="1"/>
          <a:lstStyle/>
          <a:p>
            <a:pPr marL="609600" marR="0" lvl="0" indent="-6096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5400" b="1" i="0" u="none" strike="noStrike" kern="0" cap="none" spc="0" normalizeH="0" baseline="0" noProof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Він зробив мої ноги, мов у лані, і ставить мене на висотах моїх.</a:t>
            </a:r>
          </a:p>
        </p:txBody>
      </p:sp>
      <p:sp>
        <p:nvSpPr>
          <p:cNvPr id="1067012" name="Rectangle 4"/>
          <p:cNvSpPr>
            <a:spLocks noChangeArrowheads="1"/>
          </p:cNvSpPr>
          <p:nvPr/>
        </p:nvSpPr>
        <p:spPr bwMode="auto">
          <a:xfrm>
            <a:off x="990600" y="381000"/>
            <a:ext cx="7086600" cy="685800"/>
          </a:xfrm>
          <a:prstGeom prst="rect">
            <a:avLst/>
          </a:prstGeom>
          <a:noFill/>
          <a:ln w="9525">
            <a:noFill/>
            <a:miter lim="800000"/>
          </a:ln>
          <a:effectLst>
            <a:outerShdw dist="35921" dir="2700000" algn="ctr" rotWithShape="0">
              <a:schemeClr val="tx1"/>
            </a:outerShdw>
          </a:effectLst>
        </p:spPr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4400" b="1" i="0" u="sng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Псалом 18:32-34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40">
          <a:fgClr>
            <a:schemeClr val="tx1"/>
          </a:fgClr>
          <a:bgClr>
            <a:schemeClr val="accent2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/>
          </p:cNvSpPr>
          <p:nvPr>
            <p:ph type="ctrTitle"/>
          </p:nvPr>
        </p:nvSpPr>
        <p:spPr>
          <a:xfrm>
            <a:off x="838200" y="228600"/>
            <a:ext cx="7086600" cy="685800"/>
          </a:xfrm>
          <a:ln/>
          <a:effectLst>
            <a:outerShdw dist="35921" dir="2699999" algn="ctr" rotWithShape="0">
              <a:schemeClr val="tx1">
                <a:alpha val="100000"/>
              </a:schemeClr>
            </a:outerShdw>
          </a:effectLst>
        </p:spPr>
        <p:txBody>
          <a:bodyPr vert="horz" wrap="square" lIns="91440" tIns="45720" rIns="91440" bIns="45720" anchor="ctr"/>
          <a:lstStyle/>
          <a:p>
            <a:pPr eaLnBrk="1" hangingPunct="1"/>
            <a:r>
              <a:rPr b="1" u="sng" kern="1200" dirty="0">
                <a:solidFill>
                  <a:srgbClr val="FFFF00"/>
                </a:solidFill>
              </a:rPr>
              <a:t>2 Коринтян 3:5</a:t>
            </a:r>
          </a:p>
        </p:txBody>
      </p:sp>
      <p:sp>
        <p:nvSpPr>
          <p:cNvPr id="21507" name="Rectangle 3"/>
          <p:cNvSpPr>
            <a:spLocks noGrp="1"/>
          </p:cNvSpPr>
          <p:nvPr>
            <p:ph type="subTitle" idx="1"/>
          </p:nvPr>
        </p:nvSpPr>
        <p:spPr>
          <a:xfrm>
            <a:off x="228600" y="1371600"/>
            <a:ext cx="8686800" cy="5257800"/>
          </a:xfrm>
          <a:ln/>
          <a:effectLst>
            <a:outerShdw dist="53882" dir="2699999" algn="ctr" rotWithShape="0">
              <a:schemeClr val="tx1">
                <a:alpha val="50000"/>
              </a:schemeClr>
            </a:outerShdw>
          </a:effectLst>
        </p:spPr>
        <p:txBody>
          <a:bodyPr vert="horz" wrap="square" lIns="91440" tIns="45720" rIns="91440" bIns="45720" anchor="t"/>
          <a:lstStyle/>
          <a:p>
            <a:pPr marL="609600" indent="-609600" eaLnBrk="1" hangingPunct="1">
              <a:buNone/>
            </a:pPr>
            <a:r>
              <a:rPr sz="5400" b="1" kern="12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Не тому, що ми здібні помислити щось із себе, як від себе, але наша здібність від Бога.</a:t>
            </a:r>
          </a:p>
        </p:txBody>
      </p:sp>
      <p:sp>
        <p:nvSpPr>
          <p:cNvPr id="1068036" name="Rectangle 4"/>
          <p:cNvSpPr>
            <a:spLocks noChangeArrowheads="1"/>
          </p:cNvSpPr>
          <p:nvPr/>
        </p:nvSpPr>
        <p:spPr bwMode="auto">
          <a:xfrm>
            <a:off x="990600" y="381000"/>
            <a:ext cx="7086600" cy="685800"/>
          </a:xfrm>
          <a:prstGeom prst="rect">
            <a:avLst/>
          </a:prstGeom>
          <a:noFill/>
          <a:ln w="9525">
            <a:noFill/>
            <a:miter lim="800000"/>
          </a:ln>
          <a:effectLst>
            <a:outerShdw dist="35921" dir="2700000" algn="ctr" rotWithShape="0">
              <a:schemeClr val="tx1"/>
            </a:outerShdw>
          </a:effectLst>
        </p:spPr>
        <p:txBody>
          <a:bodyPr anchor="ctr"/>
          <a:lstStyle/>
          <a:p>
            <a:pPr lvl="0" algn="ctr" eaLnBrk="1" hangingPunct="1"/>
            <a:endParaRPr sz="5400" b="1" u="sng" dirty="0">
              <a:solidFill>
                <a:schemeClr val="bg1"/>
              </a:solidFill>
              <a:latin typeface="Tekton Pro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</a:spPr>
      <a:bodyPr vert="horz" wrap="square" lIns="91440" tIns="45720" rIns="91440" bIns="45720" numCol="1" anchor="t" anchorCtr="0" compatLnSpc="1"/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</a:spPr>
      <a:bodyPr vert="horz" wrap="square" lIns="91440" tIns="45720" rIns="91440" bIns="45720" numCol="1" anchor="t" anchorCtr="0" compatLnSpc="1"/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Globe">
  <a:themeElements>
    <a:clrScheme name="Globe 3">
      <a:dk1>
        <a:srgbClr val="003B76"/>
      </a:dk1>
      <a:lt1>
        <a:srgbClr val="FFFFFF"/>
      </a:lt1>
      <a:dk2>
        <a:srgbClr val="0066CC"/>
      </a:dk2>
      <a:lt2>
        <a:srgbClr val="CCECFF"/>
      </a:lt2>
      <a:accent1>
        <a:srgbClr val="33CCCC"/>
      </a:accent1>
      <a:accent2>
        <a:srgbClr val="66CCFF"/>
      </a:accent2>
      <a:accent3>
        <a:srgbClr val="AAB8E2"/>
      </a:accent3>
      <a:accent4>
        <a:srgbClr val="DADADA"/>
      </a:accent4>
      <a:accent5>
        <a:srgbClr val="ADE2E2"/>
      </a:accent5>
      <a:accent6>
        <a:srgbClr val="5CB9E7"/>
      </a:accent6>
      <a:hlink>
        <a:srgbClr val="FFFFCC"/>
      </a:hlink>
      <a:folHlink>
        <a:srgbClr val="FFCC66"/>
      </a:folHlink>
    </a:clrScheme>
    <a:fontScheme name="Globe">
      <a:majorFont>
        <a:latin typeface="Arial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</a:spPr>
      <a:bodyPr vert="horz" wrap="square" lIns="91440" tIns="45720" rIns="91440" bIns="45720" numCol="1" anchor="t" anchorCtr="0" compatLnSpc="1"/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</a:spPr>
      <a:bodyPr vert="horz" wrap="square" lIns="91440" tIns="45720" rIns="91440" bIns="45720" numCol="1" anchor="t" anchorCtr="0" compatLnSpc="1"/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Globe 1">
        <a:dk1>
          <a:srgbClr val="622100"/>
        </a:dk1>
        <a:lt1>
          <a:srgbClr val="FFFFFF"/>
        </a:lt1>
        <a:dk2>
          <a:srgbClr val="800000"/>
        </a:dk2>
        <a:lt2>
          <a:srgbClr val="FFFFCC"/>
        </a:lt2>
        <a:accent1>
          <a:srgbClr val="E42B00"/>
        </a:accent1>
        <a:accent2>
          <a:srgbClr val="996600"/>
        </a:accent2>
        <a:accent3>
          <a:srgbClr val="C0AAAA"/>
        </a:accent3>
        <a:accent4>
          <a:srgbClr val="DADADA"/>
        </a:accent4>
        <a:accent5>
          <a:srgbClr val="EFACAA"/>
        </a:accent5>
        <a:accent6>
          <a:srgbClr val="8A5C00"/>
        </a:accent6>
        <a:hlink>
          <a:srgbClr val="FADF6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2">
        <a:dk1>
          <a:srgbClr val="5F4545"/>
        </a:dk1>
        <a:lt1>
          <a:srgbClr val="FFFFFF"/>
        </a:lt1>
        <a:dk2>
          <a:srgbClr val="8F6969"/>
        </a:dk2>
        <a:lt2>
          <a:srgbClr val="FFFFCC"/>
        </a:lt2>
        <a:accent1>
          <a:srgbClr val="CC6600"/>
        </a:accent1>
        <a:accent2>
          <a:srgbClr val="924C0C"/>
        </a:accent2>
        <a:accent3>
          <a:srgbClr val="C6B9B9"/>
        </a:accent3>
        <a:accent4>
          <a:srgbClr val="DADADA"/>
        </a:accent4>
        <a:accent5>
          <a:srgbClr val="E2B8AA"/>
        </a:accent5>
        <a:accent6>
          <a:srgbClr val="84440A"/>
        </a:accent6>
        <a:hlink>
          <a:srgbClr val="CFD375"/>
        </a:hlink>
        <a:folHlink>
          <a:srgbClr val="98BB9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3">
        <a:dk1>
          <a:srgbClr val="003B76"/>
        </a:dk1>
        <a:lt1>
          <a:srgbClr val="FFFFFF"/>
        </a:lt1>
        <a:dk2>
          <a:srgbClr val="0066CC"/>
        </a:dk2>
        <a:lt2>
          <a:srgbClr val="CCECFF"/>
        </a:lt2>
        <a:accent1>
          <a:srgbClr val="33CCCC"/>
        </a:accent1>
        <a:accent2>
          <a:srgbClr val="66CCFF"/>
        </a:accent2>
        <a:accent3>
          <a:srgbClr val="AAB8E2"/>
        </a:accent3>
        <a:accent4>
          <a:srgbClr val="DADADA"/>
        </a:accent4>
        <a:accent5>
          <a:srgbClr val="ADE2E2"/>
        </a:accent5>
        <a:accent6>
          <a:srgbClr val="5CB9E7"/>
        </a:accent6>
        <a:hlink>
          <a:srgbClr val="FFFFCC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4">
        <a:dk1>
          <a:srgbClr val="005856"/>
        </a:dk1>
        <a:lt1>
          <a:srgbClr val="FFFFFF"/>
        </a:lt1>
        <a:dk2>
          <a:srgbClr val="008080"/>
        </a:dk2>
        <a:lt2>
          <a:srgbClr val="FFFFCC"/>
        </a:lt2>
        <a:accent1>
          <a:srgbClr val="0099CC"/>
        </a:accent1>
        <a:accent2>
          <a:srgbClr val="00CCFF"/>
        </a:accent2>
        <a:accent3>
          <a:srgbClr val="AAC0C0"/>
        </a:accent3>
        <a:accent4>
          <a:srgbClr val="DADADA"/>
        </a:accent4>
        <a:accent5>
          <a:srgbClr val="AACAE2"/>
        </a:accent5>
        <a:accent6>
          <a:srgbClr val="00B9E7"/>
        </a:accent6>
        <a:hlink>
          <a:srgbClr val="1ACE9F"/>
        </a:hlink>
        <a:folHlink>
          <a:srgbClr val="948CCE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5">
        <a:dk1>
          <a:srgbClr val="3C5436"/>
        </a:dk1>
        <a:lt1>
          <a:srgbClr val="FFFFFF"/>
        </a:lt1>
        <a:dk2>
          <a:srgbClr val="5F8656"/>
        </a:dk2>
        <a:lt2>
          <a:srgbClr val="D6D8C0"/>
        </a:lt2>
        <a:accent1>
          <a:srgbClr val="61733D"/>
        </a:accent1>
        <a:accent2>
          <a:srgbClr val="324A39"/>
        </a:accent2>
        <a:accent3>
          <a:srgbClr val="B6C3B4"/>
        </a:accent3>
        <a:accent4>
          <a:srgbClr val="DADADA"/>
        </a:accent4>
        <a:accent5>
          <a:srgbClr val="B7BCAF"/>
        </a:accent5>
        <a:accent6>
          <a:srgbClr val="2C4233"/>
        </a:accent6>
        <a:hlink>
          <a:srgbClr val="73D588"/>
        </a:hlink>
        <a:folHlink>
          <a:srgbClr val="6F99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6">
        <a:dk1>
          <a:srgbClr val="5B7B65"/>
        </a:dk1>
        <a:lt1>
          <a:srgbClr val="FFFFFF"/>
        </a:lt1>
        <a:dk2>
          <a:srgbClr val="9ABE9D"/>
        </a:dk2>
        <a:lt2>
          <a:srgbClr val="336600"/>
        </a:lt2>
        <a:accent1>
          <a:srgbClr val="00CC66"/>
        </a:accent1>
        <a:accent2>
          <a:srgbClr val="4E7050"/>
        </a:accent2>
        <a:accent3>
          <a:srgbClr val="CADBCC"/>
        </a:accent3>
        <a:accent4>
          <a:srgbClr val="DADADA"/>
        </a:accent4>
        <a:accent5>
          <a:srgbClr val="AAE2B8"/>
        </a:accent5>
        <a:accent6>
          <a:srgbClr val="466548"/>
        </a:accent6>
        <a:hlink>
          <a:srgbClr val="FFFFCC"/>
        </a:hlink>
        <a:folHlink>
          <a:srgbClr val="9CE8A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7">
        <a:dk1>
          <a:srgbClr val="4C4E44"/>
        </a:dk1>
        <a:lt1>
          <a:srgbClr val="FFFFFF"/>
        </a:lt1>
        <a:dk2>
          <a:srgbClr val="686B5D"/>
        </a:dk2>
        <a:lt2>
          <a:srgbClr val="D6D5C6"/>
        </a:lt2>
        <a:accent1>
          <a:srgbClr val="898D79"/>
        </a:accent1>
        <a:accent2>
          <a:srgbClr val="4D4F45"/>
        </a:accent2>
        <a:accent3>
          <a:srgbClr val="B9BAB6"/>
        </a:accent3>
        <a:accent4>
          <a:srgbClr val="DADADA"/>
        </a:accent4>
        <a:accent5>
          <a:srgbClr val="C4C5BE"/>
        </a:accent5>
        <a:accent6>
          <a:srgbClr val="45473E"/>
        </a:accent6>
        <a:hlink>
          <a:srgbClr val="58BE67"/>
        </a:hlink>
        <a:folHlink>
          <a:srgbClr val="C0C64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8">
        <a:dk1>
          <a:srgbClr val="000000"/>
        </a:dk1>
        <a:lt1>
          <a:srgbClr val="FFFFDD"/>
        </a:lt1>
        <a:dk2>
          <a:srgbClr val="000000"/>
        </a:dk2>
        <a:lt2>
          <a:srgbClr val="98977A"/>
        </a:lt2>
        <a:accent1>
          <a:srgbClr val="BDCDA7"/>
        </a:accent1>
        <a:accent2>
          <a:srgbClr val="A0D060"/>
        </a:accent2>
        <a:accent3>
          <a:srgbClr val="FFFFEB"/>
        </a:accent3>
        <a:accent4>
          <a:srgbClr val="000000"/>
        </a:accent4>
        <a:accent5>
          <a:srgbClr val="DBE3D0"/>
        </a:accent5>
        <a:accent6>
          <a:srgbClr val="91BC56"/>
        </a:accent6>
        <a:hlink>
          <a:srgbClr val="FADD4E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</a:spPr>
      <a:bodyPr vert="horz" wrap="square" lIns="91440" tIns="45720" rIns="91440" bIns="45720" numCol="1" anchor="t" anchorCtr="0" compatLnSpc="1"/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</a:spPr>
      <a:bodyPr vert="horz" wrap="square" lIns="91440" tIns="45720" rIns="91440" bIns="45720" numCol="1" anchor="t" anchorCtr="0" compatLnSpc="1"/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Capsules</Template>
  <TotalTime>40</TotalTime>
  <Words>849</Words>
  <Application>Microsoft Office PowerPoint</Application>
  <PresentationFormat>On-screen Show (4:3)</PresentationFormat>
  <Paragraphs>90</Paragraphs>
  <Slides>48</Slides>
  <Notes>48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48</vt:i4>
      </vt:variant>
    </vt:vector>
  </HeadingPairs>
  <TitlesOfParts>
    <vt:vector size="56" baseType="lpstr">
      <vt:lpstr>Arial</vt:lpstr>
      <vt:lpstr>Tekton Pro</vt:lpstr>
      <vt:lpstr>Times New Roman</vt:lpstr>
      <vt:lpstr>Verdana</vt:lpstr>
      <vt:lpstr>Wingdings</vt:lpstr>
      <vt:lpstr>Custom Design</vt:lpstr>
      <vt:lpstr>Globe</vt:lpstr>
      <vt:lpstr>Default Design</vt:lpstr>
      <vt:lpstr>PowerPoint Presentation</vt:lpstr>
      <vt:lpstr>PowerPoint Presentation</vt:lpstr>
      <vt:lpstr>Псалом 10:17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2 Коринтян 3:5</vt:lpstr>
      <vt:lpstr>Псалом 18:39</vt:lpstr>
      <vt:lpstr>Ефесян 3:16</vt:lpstr>
      <vt:lpstr>Ісаї 40:29–31</vt:lpstr>
      <vt:lpstr>2 Тимофія 4:17</vt:lpstr>
      <vt:lpstr>2 Тимофія 4:17</vt:lpstr>
      <vt:lpstr>Псалом 29:11</vt:lpstr>
      <vt:lpstr>Псалом 31:3</vt:lpstr>
      <vt:lpstr>Псалом 46:2</vt:lpstr>
      <vt:lpstr>Псалом 86:16</vt:lpstr>
      <vt:lpstr>PowerPoint Presentation</vt:lpstr>
      <vt:lpstr>Псалом 119:28</vt:lpstr>
      <vt:lpstr>Псалом 138:4</vt:lpstr>
      <vt:lpstr>PowerPoint Presentation</vt:lpstr>
      <vt:lpstr>1 Хронік 16:27</vt:lpstr>
      <vt:lpstr>Псалом 30:11-13</vt:lpstr>
      <vt:lpstr>Неємія 8:10</vt:lpstr>
      <vt:lpstr>Неємія 8:10</vt:lpstr>
      <vt:lpstr>Неємія 12:43</vt:lpstr>
      <vt:lpstr>Неємія 12:43</vt:lpstr>
      <vt:lpstr>Псалом 16:11</vt:lpstr>
      <vt:lpstr>PowerPoint Presentation</vt:lpstr>
      <vt:lpstr>Филип’ян 4:6–7</vt:lpstr>
      <vt:lpstr>Филип’ян 4:6–7</vt:lpstr>
      <vt:lpstr>Филип’ян 1:2</vt:lpstr>
      <vt:lpstr>Числа 6:26</vt:lpstr>
      <vt:lpstr>Псалом 29:11</vt:lpstr>
      <vt:lpstr>PowerPoint Presentation</vt:lpstr>
      <vt:lpstr>Якова 1:5</vt:lpstr>
      <vt:lpstr>2 Хронік 1:10</vt:lpstr>
      <vt:lpstr>Приповісті 2:3–5</vt:lpstr>
      <vt:lpstr>Приповісті 2:3–5</vt:lpstr>
      <vt:lpstr>Даниїл 2:19–20</vt:lpstr>
      <vt:lpstr>Даниїл 2:19–20</vt:lpstr>
      <vt:lpstr>PowerPoint Presentation</vt:lpstr>
      <vt:lpstr>1 Коринтян 16:9</vt:lpstr>
      <vt:lpstr>2 Коринтян 2:12</vt:lpstr>
      <vt:lpstr>Дії 14:27</vt:lpstr>
      <vt:lpstr>Колосян 4:3</vt:lpstr>
      <vt:lpstr>2 Солунян 3:1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GREAT COMMANDMENT CHURCH</dc:title>
  <dc:creator>Authorized User</dc:creator>
  <cp:lastModifiedBy>ПЛвЦ Рівне</cp:lastModifiedBy>
  <cp:revision>553</cp:revision>
  <cp:lastPrinted>2016-07-19T09:01:55Z</cp:lastPrinted>
  <dcterms:created xsi:type="dcterms:W3CDTF">2016-07-19T09:01:55Z</dcterms:created>
  <dcterms:modified xsi:type="dcterms:W3CDTF">2021-06-23T15:56:53Z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1033-10.1.0.5672</vt:lpwstr>
  </property>
</Properties>
</file>